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98" r:id="rId1"/>
    <p:sldMasterId id="2147483699" r:id="rId2"/>
  </p:sldMasterIdLst>
  <p:notesMasterIdLst>
    <p:notesMasterId r:id="rId13"/>
  </p:notesMasterIdLst>
  <p:handoutMasterIdLst>
    <p:handoutMasterId r:id="rId14"/>
  </p:handoutMasterIdLst>
  <p:sldIdLst>
    <p:sldId id="258" r:id="rId3"/>
    <p:sldId id="259" r:id="rId4"/>
    <p:sldId id="260" r:id="rId5"/>
    <p:sldId id="263" r:id="rId6"/>
    <p:sldId id="262" r:id="rId7"/>
    <p:sldId id="274" r:id="rId8"/>
    <p:sldId id="273" r:id="rId9"/>
    <p:sldId id="271" r:id="rId10"/>
    <p:sldId id="270" r:id="rId11"/>
    <p:sldId id="272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02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44847-534C-48A2-BBF3-449E56D42C2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2A385B8C-709E-4B30-90B5-CC6C5C0A8A35}">
      <dgm:prSet phldrT="[Текст]"/>
      <dgm:spPr/>
      <dgm:t>
        <a:bodyPr/>
        <a:lstStyle/>
        <a:p>
          <a:r>
            <a:rPr lang="ru-RU" dirty="0"/>
            <a:t>Проектирование</a:t>
          </a:r>
        </a:p>
      </dgm:t>
    </dgm:pt>
    <dgm:pt modelId="{87A8A5D4-D11C-4778-8B85-DBD088BE053F}" type="parTrans" cxnId="{DA9845E5-1BED-436F-BDE1-D04477458C19}">
      <dgm:prSet/>
      <dgm:spPr/>
      <dgm:t>
        <a:bodyPr/>
        <a:lstStyle/>
        <a:p>
          <a:endParaRPr lang="ru-RU"/>
        </a:p>
      </dgm:t>
    </dgm:pt>
    <dgm:pt modelId="{86FBBB98-4E39-465F-8C12-53B7F3E28D8A}" type="sibTrans" cxnId="{DA9845E5-1BED-436F-BDE1-D04477458C19}">
      <dgm:prSet/>
      <dgm:spPr/>
      <dgm:t>
        <a:bodyPr/>
        <a:lstStyle/>
        <a:p>
          <a:endParaRPr lang="ru-RU"/>
        </a:p>
      </dgm:t>
    </dgm:pt>
    <dgm:pt modelId="{D5B965AB-841F-4D3B-8BEC-2058BEB118C9}">
      <dgm:prSet phldrT="[Текст]"/>
      <dgm:spPr/>
      <dgm:t>
        <a:bodyPr/>
        <a:lstStyle/>
        <a:p>
          <a:r>
            <a:rPr lang="ru-RU" dirty="0"/>
            <a:t>Идея</a:t>
          </a:r>
        </a:p>
      </dgm:t>
    </dgm:pt>
    <dgm:pt modelId="{62E83310-CDCE-401E-A352-221E77B9F451}" type="parTrans" cxnId="{A8A3405E-803C-4597-BEFD-518BE19F1174}">
      <dgm:prSet/>
      <dgm:spPr/>
      <dgm:t>
        <a:bodyPr/>
        <a:lstStyle/>
        <a:p>
          <a:endParaRPr lang="ru-RU"/>
        </a:p>
      </dgm:t>
    </dgm:pt>
    <dgm:pt modelId="{60DD398F-6B95-4564-94DC-8869A96D5FA6}" type="sibTrans" cxnId="{A8A3405E-803C-4597-BEFD-518BE19F1174}">
      <dgm:prSet/>
      <dgm:spPr/>
      <dgm:t>
        <a:bodyPr/>
        <a:lstStyle/>
        <a:p>
          <a:endParaRPr lang="ru-RU"/>
        </a:p>
      </dgm:t>
    </dgm:pt>
    <dgm:pt modelId="{1D52C3C8-4CB6-453E-B795-F35E5330F43D}">
      <dgm:prSet phldrT="[Текст]"/>
      <dgm:spPr/>
      <dgm:t>
        <a:bodyPr/>
        <a:lstStyle/>
        <a:p>
          <a:r>
            <a:rPr lang="ru-RU" dirty="0"/>
            <a:t>Структура</a:t>
          </a:r>
        </a:p>
      </dgm:t>
    </dgm:pt>
    <dgm:pt modelId="{0F3D136C-FDF3-46C9-B504-3FEDF31C38CF}" type="parTrans" cxnId="{B635774E-0ACA-4D56-9E69-9650B39CA964}">
      <dgm:prSet/>
      <dgm:spPr/>
      <dgm:t>
        <a:bodyPr/>
        <a:lstStyle/>
        <a:p>
          <a:endParaRPr lang="ru-RU"/>
        </a:p>
      </dgm:t>
    </dgm:pt>
    <dgm:pt modelId="{367E29C3-398A-4FD2-9F45-F569B66B790D}" type="sibTrans" cxnId="{B635774E-0ACA-4D56-9E69-9650B39CA964}">
      <dgm:prSet/>
      <dgm:spPr/>
      <dgm:t>
        <a:bodyPr/>
        <a:lstStyle/>
        <a:p>
          <a:endParaRPr lang="ru-RU"/>
        </a:p>
      </dgm:t>
    </dgm:pt>
    <dgm:pt modelId="{E4AAAF83-407C-427E-8B7C-59A4B60A855A}">
      <dgm:prSet phldrT="[Текст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ru-RU" dirty="0"/>
            <a:t>Дизайн</a:t>
          </a:r>
        </a:p>
      </dgm:t>
    </dgm:pt>
    <dgm:pt modelId="{3002296B-F15B-49E2-9C5B-CDB98C2E4F47}" type="parTrans" cxnId="{61DDE400-3B6B-451B-B82F-AC31CD86FEA2}">
      <dgm:prSet/>
      <dgm:spPr/>
      <dgm:t>
        <a:bodyPr/>
        <a:lstStyle/>
        <a:p>
          <a:endParaRPr lang="ru-RU"/>
        </a:p>
      </dgm:t>
    </dgm:pt>
    <dgm:pt modelId="{D4B18E36-4CFC-40F8-A15A-5BEF6CFC4C20}" type="sibTrans" cxnId="{61DDE400-3B6B-451B-B82F-AC31CD86FEA2}">
      <dgm:prSet/>
      <dgm:spPr/>
      <dgm:t>
        <a:bodyPr/>
        <a:lstStyle/>
        <a:p>
          <a:endParaRPr lang="ru-RU"/>
        </a:p>
      </dgm:t>
    </dgm:pt>
    <dgm:pt modelId="{EF4A9320-A4A4-4BC0-90F4-DBF833C72DBF}">
      <dgm:prSet phldrT="[Текст]"/>
      <dgm:spPr/>
      <dgm:t>
        <a:bodyPr/>
        <a:lstStyle/>
        <a:p>
          <a:r>
            <a:rPr lang="ru-RU" dirty="0"/>
            <a:t>Стиль</a:t>
          </a:r>
        </a:p>
      </dgm:t>
    </dgm:pt>
    <dgm:pt modelId="{2CF87712-7828-4887-924E-8141A29D78F2}" type="parTrans" cxnId="{F4FCE4EA-F726-404A-96A3-6D82787F5CA4}">
      <dgm:prSet/>
      <dgm:spPr/>
      <dgm:t>
        <a:bodyPr/>
        <a:lstStyle/>
        <a:p>
          <a:endParaRPr lang="ru-RU"/>
        </a:p>
      </dgm:t>
    </dgm:pt>
    <dgm:pt modelId="{8CB276DA-76D1-4E8D-A6F8-03B17EEFCB5B}" type="sibTrans" cxnId="{F4FCE4EA-F726-404A-96A3-6D82787F5CA4}">
      <dgm:prSet/>
      <dgm:spPr/>
      <dgm:t>
        <a:bodyPr/>
        <a:lstStyle/>
        <a:p>
          <a:endParaRPr lang="ru-RU"/>
        </a:p>
      </dgm:t>
    </dgm:pt>
    <dgm:pt modelId="{D45AE48D-0C5B-4F6E-89F5-6D6EBB4311DF}">
      <dgm:prSet phldrT="[Текст]"/>
      <dgm:spPr/>
      <dgm:t>
        <a:bodyPr/>
        <a:lstStyle/>
        <a:p>
          <a:r>
            <a:rPr lang="ru-RU" dirty="0"/>
            <a:t>Цветовая гамма</a:t>
          </a:r>
        </a:p>
      </dgm:t>
    </dgm:pt>
    <dgm:pt modelId="{F0270B7C-1FC9-438E-9A51-1942D1E98395}" type="parTrans" cxnId="{FE7DAD09-B479-4A6C-93EC-C1F8B01FD1ED}">
      <dgm:prSet/>
      <dgm:spPr/>
      <dgm:t>
        <a:bodyPr/>
        <a:lstStyle/>
        <a:p>
          <a:endParaRPr lang="ru-RU"/>
        </a:p>
      </dgm:t>
    </dgm:pt>
    <dgm:pt modelId="{90244E27-33FC-4F72-BF87-C8AC4649B09D}" type="sibTrans" cxnId="{FE7DAD09-B479-4A6C-93EC-C1F8B01FD1ED}">
      <dgm:prSet/>
      <dgm:spPr/>
      <dgm:t>
        <a:bodyPr/>
        <a:lstStyle/>
        <a:p>
          <a:endParaRPr lang="ru-RU"/>
        </a:p>
      </dgm:t>
    </dgm:pt>
    <dgm:pt modelId="{F66A13FD-08E3-42F8-8B2C-AC1753F8A7C1}">
      <dgm:prSet phldrT="[Текст]"/>
      <dgm:spPr/>
      <dgm:t>
        <a:bodyPr/>
        <a:lstStyle/>
        <a:p>
          <a:r>
            <a:rPr lang="ru-RU" dirty="0"/>
            <a:t>Программирование</a:t>
          </a:r>
        </a:p>
      </dgm:t>
    </dgm:pt>
    <dgm:pt modelId="{3FA87EC7-DD45-4686-A16C-E0D8F8F6DE8C}" type="parTrans" cxnId="{3981405F-F582-4334-B54B-4530795FFF7D}">
      <dgm:prSet/>
      <dgm:spPr/>
      <dgm:t>
        <a:bodyPr/>
        <a:lstStyle/>
        <a:p>
          <a:endParaRPr lang="ru-RU"/>
        </a:p>
      </dgm:t>
    </dgm:pt>
    <dgm:pt modelId="{B65802F2-DE84-4FA6-86A3-60BE623090AC}" type="sibTrans" cxnId="{3981405F-F582-4334-B54B-4530795FFF7D}">
      <dgm:prSet/>
      <dgm:spPr/>
      <dgm:t>
        <a:bodyPr/>
        <a:lstStyle/>
        <a:p>
          <a:endParaRPr lang="ru-RU"/>
        </a:p>
      </dgm:t>
    </dgm:pt>
    <dgm:pt modelId="{5C13356A-8A5B-467D-A2C7-F5C19C195999}">
      <dgm:prSet phldrT="[Текст]"/>
      <dgm:spPr/>
      <dgm:t>
        <a:bodyPr/>
        <a:lstStyle/>
        <a:p>
          <a:r>
            <a:rPr lang="ru-RU" dirty="0"/>
            <a:t>Разработка функционала</a:t>
          </a:r>
        </a:p>
      </dgm:t>
    </dgm:pt>
    <dgm:pt modelId="{0DC73F4C-D099-45BA-B2F8-5C38011AE125}" type="parTrans" cxnId="{A76912E9-2B95-40B9-9734-995BD516568A}">
      <dgm:prSet/>
      <dgm:spPr/>
      <dgm:t>
        <a:bodyPr/>
        <a:lstStyle/>
        <a:p>
          <a:endParaRPr lang="ru-RU"/>
        </a:p>
      </dgm:t>
    </dgm:pt>
    <dgm:pt modelId="{E23453FF-8082-421F-8D8B-A4E963DE2947}" type="sibTrans" cxnId="{A76912E9-2B95-40B9-9734-995BD516568A}">
      <dgm:prSet/>
      <dgm:spPr/>
      <dgm:t>
        <a:bodyPr/>
        <a:lstStyle/>
        <a:p>
          <a:endParaRPr lang="ru-RU"/>
        </a:p>
      </dgm:t>
    </dgm:pt>
    <dgm:pt modelId="{A5FCBB43-EEFB-4EF3-8CBF-76FE5E4F7F37}">
      <dgm:prSet phldrT="[Текст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ru-RU" dirty="0"/>
            <a:t>Наполнение</a:t>
          </a:r>
        </a:p>
      </dgm:t>
    </dgm:pt>
    <dgm:pt modelId="{A29970B2-5083-41F7-8BA2-E54083D4BE6A}" type="parTrans" cxnId="{7B74C61C-B1B3-4F02-A298-38E44B06AB79}">
      <dgm:prSet/>
      <dgm:spPr/>
      <dgm:t>
        <a:bodyPr/>
        <a:lstStyle/>
        <a:p>
          <a:endParaRPr lang="ru-RU"/>
        </a:p>
      </dgm:t>
    </dgm:pt>
    <dgm:pt modelId="{EA2493ED-81CD-4A84-B69A-D24EA52B9055}" type="sibTrans" cxnId="{7B74C61C-B1B3-4F02-A298-38E44B06AB79}">
      <dgm:prSet/>
      <dgm:spPr/>
      <dgm:t>
        <a:bodyPr/>
        <a:lstStyle/>
        <a:p>
          <a:endParaRPr lang="ru-RU"/>
        </a:p>
      </dgm:t>
    </dgm:pt>
    <dgm:pt modelId="{DA31F265-733B-4364-A981-92AA3B886696}">
      <dgm:prSet phldrT="[Текст]"/>
      <dgm:spPr/>
      <dgm:t>
        <a:bodyPr/>
        <a:lstStyle/>
        <a:p>
          <a:r>
            <a:rPr lang="ru-RU" dirty="0"/>
            <a:t>Тестирование</a:t>
          </a:r>
        </a:p>
      </dgm:t>
    </dgm:pt>
    <dgm:pt modelId="{B3D1995E-2696-48BC-BDF3-F993C8078117}" type="parTrans" cxnId="{1227B0FC-DC0C-4C83-BA5B-497043E6F808}">
      <dgm:prSet/>
      <dgm:spPr/>
      <dgm:t>
        <a:bodyPr/>
        <a:lstStyle/>
        <a:p>
          <a:endParaRPr lang="ru-RU"/>
        </a:p>
      </dgm:t>
    </dgm:pt>
    <dgm:pt modelId="{AF1B754E-1F96-4EC8-A2AB-064441E87499}" type="sibTrans" cxnId="{1227B0FC-DC0C-4C83-BA5B-497043E6F808}">
      <dgm:prSet/>
      <dgm:spPr/>
      <dgm:t>
        <a:bodyPr/>
        <a:lstStyle/>
        <a:p>
          <a:endParaRPr lang="ru-RU"/>
        </a:p>
      </dgm:t>
    </dgm:pt>
    <dgm:pt modelId="{63E770A0-4FA1-4639-8B10-1DAFBD4F4426}">
      <dgm:prSet phldrT="[Текст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ru-RU" dirty="0"/>
            <a:t>Продвижение</a:t>
          </a:r>
        </a:p>
      </dgm:t>
    </dgm:pt>
    <dgm:pt modelId="{EAA9ECC6-452B-4BD8-B261-DFE5AAAB6A39}" type="parTrans" cxnId="{110418B2-4CDB-46A1-B982-72E3706BEAB9}">
      <dgm:prSet/>
      <dgm:spPr/>
      <dgm:t>
        <a:bodyPr/>
        <a:lstStyle/>
        <a:p>
          <a:endParaRPr lang="ru-RU"/>
        </a:p>
      </dgm:t>
    </dgm:pt>
    <dgm:pt modelId="{BA0E78AD-36A2-4A82-B92A-63512BA922E3}" type="sibTrans" cxnId="{110418B2-4CDB-46A1-B982-72E3706BEAB9}">
      <dgm:prSet/>
      <dgm:spPr/>
      <dgm:t>
        <a:bodyPr/>
        <a:lstStyle/>
        <a:p>
          <a:endParaRPr lang="ru-RU"/>
        </a:p>
      </dgm:t>
    </dgm:pt>
    <dgm:pt modelId="{4C65470B-CDB8-4C21-AEEE-90F2C34A8501}">
      <dgm:prSet phldrT="[Текст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ru-RU" dirty="0"/>
            <a:t>Поддержка</a:t>
          </a:r>
        </a:p>
      </dgm:t>
    </dgm:pt>
    <dgm:pt modelId="{40D16A7B-4286-41CA-9EF3-18BEBE6A78AC}" type="parTrans" cxnId="{6D4529C6-F497-450A-B96A-63C30C9B8EAE}">
      <dgm:prSet/>
      <dgm:spPr/>
      <dgm:t>
        <a:bodyPr/>
        <a:lstStyle/>
        <a:p>
          <a:endParaRPr lang="ru-RU"/>
        </a:p>
      </dgm:t>
    </dgm:pt>
    <dgm:pt modelId="{83719BDC-6455-44D7-B120-AB1BBF997CFD}" type="sibTrans" cxnId="{6D4529C6-F497-450A-B96A-63C30C9B8EAE}">
      <dgm:prSet/>
      <dgm:spPr/>
      <dgm:t>
        <a:bodyPr/>
        <a:lstStyle/>
        <a:p>
          <a:endParaRPr lang="ru-RU"/>
        </a:p>
      </dgm:t>
    </dgm:pt>
    <dgm:pt modelId="{5DF3D6AC-439F-48DB-97DB-2B8139D31BA8}">
      <dgm:prSet phldrT="[Текст]"/>
      <dgm:spPr/>
      <dgm:t>
        <a:bodyPr/>
        <a:lstStyle/>
        <a:p>
          <a:r>
            <a:rPr lang="ru-RU" dirty="0"/>
            <a:t>Архитектура</a:t>
          </a:r>
        </a:p>
      </dgm:t>
    </dgm:pt>
    <dgm:pt modelId="{C0DCB150-183B-4D0F-A76C-478D48D72984}" type="parTrans" cxnId="{14675618-A0C4-4A85-966F-B988D1B16A1C}">
      <dgm:prSet/>
      <dgm:spPr/>
      <dgm:t>
        <a:bodyPr/>
        <a:lstStyle/>
        <a:p>
          <a:endParaRPr lang="ru-RU"/>
        </a:p>
      </dgm:t>
    </dgm:pt>
    <dgm:pt modelId="{1ABF8E5D-BB08-44CD-8D55-D524A4A55DD0}" type="sibTrans" cxnId="{14675618-A0C4-4A85-966F-B988D1B16A1C}">
      <dgm:prSet/>
      <dgm:spPr/>
      <dgm:t>
        <a:bodyPr/>
        <a:lstStyle/>
        <a:p>
          <a:endParaRPr lang="ru-RU"/>
        </a:p>
      </dgm:t>
    </dgm:pt>
    <dgm:pt modelId="{C4C7C8D3-940A-4260-8F18-C842E0D624C6}">
      <dgm:prSet phldrT="[Текст]"/>
      <dgm:spPr/>
      <dgm:t>
        <a:bodyPr/>
        <a:lstStyle/>
        <a:p>
          <a:r>
            <a:rPr lang="ru-RU" dirty="0"/>
            <a:t>Внешний вид</a:t>
          </a:r>
        </a:p>
      </dgm:t>
    </dgm:pt>
    <dgm:pt modelId="{13751EF0-C726-4345-9A66-B30FC0DDAC4C}" type="parTrans" cxnId="{772670B6-262E-4878-B912-8F2807689E70}">
      <dgm:prSet/>
      <dgm:spPr/>
      <dgm:t>
        <a:bodyPr/>
        <a:lstStyle/>
        <a:p>
          <a:endParaRPr lang="ru-RU"/>
        </a:p>
      </dgm:t>
    </dgm:pt>
    <dgm:pt modelId="{EF6E3198-311C-4CD5-BBA6-565B94F2A985}" type="sibTrans" cxnId="{772670B6-262E-4878-B912-8F2807689E70}">
      <dgm:prSet/>
      <dgm:spPr/>
      <dgm:t>
        <a:bodyPr/>
        <a:lstStyle/>
        <a:p>
          <a:endParaRPr lang="ru-RU"/>
        </a:p>
      </dgm:t>
    </dgm:pt>
    <dgm:pt modelId="{280CF893-C8B5-44D2-B8DB-DE67DEB64551}">
      <dgm:prSet phldrT="[Текст]"/>
      <dgm:spPr/>
      <dgm:t>
        <a:bodyPr/>
        <a:lstStyle/>
        <a:p>
          <a:r>
            <a:rPr lang="ru-RU" dirty="0"/>
            <a:t>Заполнение контента</a:t>
          </a:r>
        </a:p>
      </dgm:t>
    </dgm:pt>
    <dgm:pt modelId="{E5CE2B8C-6783-4EE2-9480-578A3492DF7A}" type="parTrans" cxnId="{622EEF2A-18F2-412B-9B83-8ECBA77DCA05}">
      <dgm:prSet/>
      <dgm:spPr/>
      <dgm:t>
        <a:bodyPr/>
        <a:lstStyle/>
        <a:p>
          <a:endParaRPr lang="ru-RU"/>
        </a:p>
      </dgm:t>
    </dgm:pt>
    <dgm:pt modelId="{4682643C-E6A4-44FE-BB42-CBB94C071808}" type="sibTrans" cxnId="{622EEF2A-18F2-412B-9B83-8ECBA77DCA05}">
      <dgm:prSet/>
      <dgm:spPr/>
      <dgm:t>
        <a:bodyPr/>
        <a:lstStyle/>
        <a:p>
          <a:endParaRPr lang="ru-RU"/>
        </a:p>
      </dgm:t>
    </dgm:pt>
    <dgm:pt modelId="{E88D234C-2642-46C6-861C-0F0EF30EB4B1}">
      <dgm:prSet phldrT="[Текст]"/>
      <dgm:spPr/>
      <dgm:t>
        <a:bodyPr/>
        <a:lstStyle/>
        <a:p>
          <a:r>
            <a:rPr lang="ru-RU" dirty="0"/>
            <a:t>Вставка картинок</a:t>
          </a:r>
        </a:p>
      </dgm:t>
    </dgm:pt>
    <dgm:pt modelId="{DCF857A5-3CE6-4D0F-BCFD-336385808553}" type="parTrans" cxnId="{56636BDC-1013-4752-A105-71C6463F0BD9}">
      <dgm:prSet/>
      <dgm:spPr/>
      <dgm:t>
        <a:bodyPr/>
        <a:lstStyle/>
        <a:p>
          <a:endParaRPr lang="ru-RU"/>
        </a:p>
      </dgm:t>
    </dgm:pt>
    <dgm:pt modelId="{08F70F2A-A8F3-4B20-BF58-4F1B9DAC889F}" type="sibTrans" cxnId="{56636BDC-1013-4752-A105-71C6463F0BD9}">
      <dgm:prSet/>
      <dgm:spPr/>
      <dgm:t>
        <a:bodyPr/>
        <a:lstStyle/>
        <a:p>
          <a:endParaRPr lang="ru-RU"/>
        </a:p>
      </dgm:t>
    </dgm:pt>
    <dgm:pt modelId="{8EEAA2F8-6E99-43FE-97DA-4AE8472897AA}">
      <dgm:prSet phldrT="[Текст]"/>
      <dgm:spPr/>
      <dgm:t>
        <a:bodyPr/>
        <a:lstStyle/>
        <a:p>
          <a:r>
            <a:rPr lang="ru-RU" b="0" i="0" dirty="0"/>
            <a:t>Обнаружение и устранение всех ошибки в коде</a:t>
          </a:r>
          <a:endParaRPr lang="ru-RU" dirty="0"/>
        </a:p>
      </dgm:t>
    </dgm:pt>
    <dgm:pt modelId="{4B08FA8C-0060-4652-9DBC-EE94E1BE17DD}" type="parTrans" cxnId="{ADAEF637-EB19-4523-BFE3-0446CA69DC72}">
      <dgm:prSet/>
      <dgm:spPr/>
      <dgm:t>
        <a:bodyPr/>
        <a:lstStyle/>
        <a:p>
          <a:endParaRPr lang="ru-RU"/>
        </a:p>
      </dgm:t>
    </dgm:pt>
    <dgm:pt modelId="{688336C8-B9A0-47C7-B4FA-1C7C8CAD549E}" type="sibTrans" cxnId="{ADAEF637-EB19-4523-BFE3-0446CA69DC72}">
      <dgm:prSet/>
      <dgm:spPr/>
      <dgm:t>
        <a:bodyPr/>
        <a:lstStyle/>
        <a:p>
          <a:endParaRPr lang="ru-RU"/>
        </a:p>
      </dgm:t>
    </dgm:pt>
    <dgm:pt modelId="{09B12B9F-BDBE-4325-80F0-1A7BD26D51AB}">
      <dgm:prSet phldrT="[Текст]"/>
      <dgm:spPr/>
      <dgm:t>
        <a:bodyPr/>
        <a:lstStyle/>
        <a:p>
          <a:r>
            <a:rPr lang="ru-RU" b="0" i="0" dirty="0"/>
            <a:t>Проверка и коррекция текстов сайта</a:t>
          </a:r>
          <a:endParaRPr lang="ru-RU" dirty="0"/>
        </a:p>
      </dgm:t>
    </dgm:pt>
    <dgm:pt modelId="{831399BC-2B10-4EF7-AF5D-1A446E3ED27D}" type="parTrans" cxnId="{4E8EE760-4AD0-47AD-9538-2A141AEAF295}">
      <dgm:prSet/>
      <dgm:spPr/>
      <dgm:t>
        <a:bodyPr/>
        <a:lstStyle/>
        <a:p>
          <a:endParaRPr lang="ru-RU"/>
        </a:p>
      </dgm:t>
    </dgm:pt>
    <dgm:pt modelId="{B86D9A51-80F6-42C6-A79C-C02686939836}" type="sibTrans" cxnId="{4E8EE760-4AD0-47AD-9538-2A141AEAF295}">
      <dgm:prSet/>
      <dgm:spPr/>
      <dgm:t>
        <a:bodyPr/>
        <a:lstStyle/>
        <a:p>
          <a:endParaRPr lang="ru-RU"/>
        </a:p>
      </dgm:t>
    </dgm:pt>
    <dgm:pt modelId="{C927A192-9C07-409A-A7BE-F625B5904995}">
      <dgm:prSet phldrT="[Текст]"/>
      <dgm:spPr/>
      <dgm:t>
        <a:bodyPr/>
        <a:lstStyle/>
        <a:p>
          <a:r>
            <a:rPr lang="ru-RU" b="0" i="0" dirty="0"/>
            <a:t>Мероприятия для вывода </a:t>
          </a:r>
          <a:r>
            <a:rPr lang="ru-RU" b="0" i="0" dirty="0" err="1"/>
            <a:t>web</a:t>
          </a:r>
          <a:r>
            <a:rPr lang="ru-RU" b="0" i="0" dirty="0"/>
            <a:t>-ресурса в ТОП поисковых систем</a:t>
          </a:r>
          <a:endParaRPr lang="ru-RU" dirty="0"/>
        </a:p>
      </dgm:t>
    </dgm:pt>
    <dgm:pt modelId="{910AF5F2-800E-423D-B5F0-940453F46EC0}" type="parTrans" cxnId="{C1A9B04D-876A-4E35-9259-487D4FE61124}">
      <dgm:prSet/>
      <dgm:spPr/>
      <dgm:t>
        <a:bodyPr/>
        <a:lstStyle/>
        <a:p>
          <a:endParaRPr lang="ru-RU"/>
        </a:p>
      </dgm:t>
    </dgm:pt>
    <dgm:pt modelId="{A97D32F6-0437-4D4A-92BF-B2245C3F8193}" type="sibTrans" cxnId="{C1A9B04D-876A-4E35-9259-487D4FE61124}">
      <dgm:prSet/>
      <dgm:spPr/>
      <dgm:t>
        <a:bodyPr/>
        <a:lstStyle/>
        <a:p>
          <a:endParaRPr lang="ru-RU"/>
        </a:p>
      </dgm:t>
    </dgm:pt>
    <dgm:pt modelId="{87C56765-D0B0-434A-9DEC-94C0C6120CC6}">
      <dgm:prSet phldrT="[Текст]"/>
      <dgm:spPr/>
      <dgm:t>
        <a:bodyPr/>
        <a:lstStyle/>
        <a:p>
          <a:r>
            <a:rPr lang="ru-RU" dirty="0"/>
            <a:t>Создание новых страниц </a:t>
          </a:r>
        </a:p>
      </dgm:t>
    </dgm:pt>
    <dgm:pt modelId="{57314320-F94D-4277-9E72-BF9D06CEEA91}" type="parTrans" cxnId="{5083168B-3AFD-42A2-895E-FAC09ADF02D2}">
      <dgm:prSet/>
      <dgm:spPr/>
      <dgm:t>
        <a:bodyPr/>
        <a:lstStyle/>
        <a:p>
          <a:endParaRPr lang="ru-RU"/>
        </a:p>
      </dgm:t>
    </dgm:pt>
    <dgm:pt modelId="{0791BAB1-DF8A-48FD-A434-488B18363C15}" type="sibTrans" cxnId="{5083168B-3AFD-42A2-895E-FAC09ADF02D2}">
      <dgm:prSet/>
      <dgm:spPr/>
      <dgm:t>
        <a:bodyPr/>
        <a:lstStyle/>
        <a:p>
          <a:endParaRPr lang="ru-RU"/>
        </a:p>
      </dgm:t>
    </dgm:pt>
    <dgm:pt modelId="{02D09903-B71B-4564-B648-50DE952C8318}">
      <dgm:prSet phldrT="[Текст]"/>
      <dgm:spPr/>
      <dgm:t>
        <a:bodyPr/>
        <a:lstStyle/>
        <a:p>
          <a:r>
            <a:rPr lang="ru-RU" dirty="0"/>
            <a:t>Добавление новых функций</a:t>
          </a:r>
        </a:p>
      </dgm:t>
    </dgm:pt>
    <dgm:pt modelId="{03191159-8857-4948-A615-0C783B87BA1E}" type="parTrans" cxnId="{5CE7BD01-3C0C-4091-A18A-9710B18400C4}">
      <dgm:prSet/>
      <dgm:spPr/>
      <dgm:t>
        <a:bodyPr/>
        <a:lstStyle/>
        <a:p>
          <a:endParaRPr lang="ru-RU"/>
        </a:p>
      </dgm:t>
    </dgm:pt>
    <dgm:pt modelId="{BD7AC9B2-628D-4285-AFB7-454729B9AA6F}" type="sibTrans" cxnId="{5CE7BD01-3C0C-4091-A18A-9710B18400C4}">
      <dgm:prSet/>
      <dgm:spPr/>
      <dgm:t>
        <a:bodyPr/>
        <a:lstStyle/>
        <a:p>
          <a:endParaRPr lang="ru-RU"/>
        </a:p>
      </dgm:t>
    </dgm:pt>
    <dgm:pt modelId="{2AE089FB-972C-4952-8E79-5DE45ED5E52C}">
      <dgm:prSet phldrT="[Текст]"/>
      <dgm:spPr/>
      <dgm:t>
        <a:bodyPr/>
        <a:lstStyle/>
        <a:p>
          <a:r>
            <a:rPr lang="ru-RU" dirty="0"/>
            <a:t>Устранение ошибок</a:t>
          </a:r>
        </a:p>
      </dgm:t>
    </dgm:pt>
    <dgm:pt modelId="{40B18D1E-98E4-4811-88B9-2D7BF1FDE443}" type="parTrans" cxnId="{6254B287-717E-4EBE-B64C-A117AAAF35ED}">
      <dgm:prSet/>
      <dgm:spPr/>
      <dgm:t>
        <a:bodyPr/>
        <a:lstStyle/>
        <a:p>
          <a:endParaRPr lang="ru-RU"/>
        </a:p>
      </dgm:t>
    </dgm:pt>
    <dgm:pt modelId="{70CDAA80-EF36-4F6C-813D-84B0805933C2}" type="sibTrans" cxnId="{6254B287-717E-4EBE-B64C-A117AAAF35ED}">
      <dgm:prSet/>
      <dgm:spPr/>
      <dgm:t>
        <a:bodyPr/>
        <a:lstStyle/>
        <a:p>
          <a:endParaRPr lang="ru-RU"/>
        </a:p>
      </dgm:t>
    </dgm:pt>
    <dgm:pt modelId="{3D13E92F-DD37-4C3F-9BC7-9AC2C856DCC2}" type="pres">
      <dgm:prSet presAssocID="{9C244847-534C-48A2-BBF3-449E56D42C24}" presName="Name0" presStyleCnt="0">
        <dgm:presLayoutVars>
          <dgm:dir/>
          <dgm:animLvl val="lvl"/>
          <dgm:resizeHandles val="exact"/>
        </dgm:presLayoutVars>
      </dgm:prSet>
      <dgm:spPr/>
    </dgm:pt>
    <dgm:pt modelId="{8F46494B-0A96-4F5F-B229-BBCDF90F486A}" type="pres">
      <dgm:prSet presAssocID="{2A385B8C-709E-4B30-90B5-CC6C5C0A8A35}" presName="linNode" presStyleCnt="0"/>
      <dgm:spPr/>
    </dgm:pt>
    <dgm:pt modelId="{21A59113-1D7E-4F22-8E7C-5FBE14F214C7}" type="pres">
      <dgm:prSet presAssocID="{2A385B8C-709E-4B30-90B5-CC6C5C0A8A35}" presName="parentText" presStyleLbl="node1" presStyleIdx="0" presStyleCnt="7">
        <dgm:presLayoutVars>
          <dgm:chMax val="1"/>
          <dgm:bulletEnabled val="1"/>
        </dgm:presLayoutVars>
      </dgm:prSet>
      <dgm:spPr/>
    </dgm:pt>
    <dgm:pt modelId="{F2CD9864-9C47-4185-84E3-0F7F9741B833}" type="pres">
      <dgm:prSet presAssocID="{2A385B8C-709E-4B30-90B5-CC6C5C0A8A35}" presName="descendantText" presStyleLbl="alignAccFollowNode1" presStyleIdx="0" presStyleCnt="7">
        <dgm:presLayoutVars>
          <dgm:bulletEnabled val="1"/>
        </dgm:presLayoutVars>
      </dgm:prSet>
      <dgm:spPr/>
    </dgm:pt>
    <dgm:pt modelId="{4EBA5CF4-ED34-41FB-BF95-D5F06285C107}" type="pres">
      <dgm:prSet presAssocID="{86FBBB98-4E39-465F-8C12-53B7F3E28D8A}" presName="sp" presStyleCnt="0"/>
      <dgm:spPr/>
    </dgm:pt>
    <dgm:pt modelId="{746727CD-D5EB-45EA-9E2E-BDBE88DF3346}" type="pres">
      <dgm:prSet presAssocID="{E4AAAF83-407C-427E-8B7C-59A4B60A855A}" presName="linNode" presStyleCnt="0"/>
      <dgm:spPr/>
    </dgm:pt>
    <dgm:pt modelId="{434D85EF-D238-4E20-BF20-FBBCFA1D8929}" type="pres">
      <dgm:prSet presAssocID="{E4AAAF83-407C-427E-8B7C-59A4B60A855A}" presName="parentText" presStyleLbl="node1" presStyleIdx="1" presStyleCnt="7">
        <dgm:presLayoutVars>
          <dgm:chMax val="1"/>
          <dgm:bulletEnabled val="1"/>
        </dgm:presLayoutVars>
      </dgm:prSet>
      <dgm:spPr/>
    </dgm:pt>
    <dgm:pt modelId="{6D27B0E4-5223-43EA-A5FD-71AFA46E84ED}" type="pres">
      <dgm:prSet presAssocID="{E4AAAF83-407C-427E-8B7C-59A4B60A855A}" presName="descendantText" presStyleLbl="alignAccFollowNode1" presStyleIdx="1" presStyleCnt="7">
        <dgm:presLayoutVars>
          <dgm:bulletEnabled val="1"/>
        </dgm:presLayoutVars>
      </dgm:prSet>
      <dgm:spPr/>
    </dgm:pt>
    <dgm:pt modelId="{D4206F2D-82BF-4EB9-9C0A-AC335FC6B598}" type="pres">
      <dgm:prSet presAssocID="{D4B18E36-4CFC-40F8-A15A-5BEF6CFC4C20}" presName="sp" presStyleCnt="0"/>
      <dgm:spPr/>
    </dgm:pt>
    <dgm:pt modelId="{441C23CA-241C-4644-B52D-C93397462646}" type="pres">
      <dgm:prSet presAssocID="{F66A13FD-08E3-42F8-8B2C-AC1753F8A7C1}" presName="linNode" presStyleCnt="0"/>
      <dgm:spPr/>
    </dgm:pt>
    <dgm:pt modelId="{996BE33A-49AA-49D2-B39E-2D9BFA5A9322}" type="pres">
      <dgm:prSet presAssocID="{F66A13FD-08E3-42F8-8B2C-AC1753F8A7C1}" presName="parentText" presStyleLbl="node1" presStyleIdx="2" presStyleCnt="7">
        <dgm:presLayoutVars>
          <dgm:chMax val="1"/>
          <dgm:bulletEnabled val="1"/>
        </dgm:presLayoutVars>
      </dgm:prSet>
      <dgm:spPr/>
    </dgm:pt>
    <dgm:pt modelId="{EA7470B3-4505-4427-85B1-8CF0CF526047}" type="pres">
      <dgm:prSet presAssocID="{F66A13FD-08E3-42F8-8B2C-AC1753F8A7C1}" presName="descendantText" presStyleLbl="alignAccFollowNode1" presStyleIdx="2" presStyleCnt="7">
        <dgm:presLayoutVars>
          <dgm:bulletEnabled val="1"/>
        </dgm:presLayoutVars>
      </dgm:prSet>
      <dgm:spPr/>
    </dgm:pt>
    <dgm:pt modelId="{A5516A74-02E8-4259-81F9-DD1A62B90D0D}" type="pres">
      <dgm:prSet presAssocID="{B65802F2-DE84-4FA6-86A3-60BE623090AC}" presName="sp" presStyleCnt="0"/>
      <dgm:spPr/>
    </dgm:pt>
    <dgm:pt modelId="{5A005D3E-3906-4212-96A7-1E2B8BE5F903}" type="pres">
      <dgm:prSet presAssocID="{A5FCBB43-EEFB-4EF3-8CBF-76FE5E4F7F37}" presName="linNode" presStyleCnt="0"/>
      <dgm:spPr/>
    </dgm:pt>
    <dgm:pt modelId="{1ADD5FFB-C4B7-45E1-A498-65D62D6B7532}" type="pres">
      <dgm:prSet presAssocID="{A5FCBB43-EEFB-4EF3-8CBF-76FE5E4F7F37}" presName="parentText" presStyleLbl="node1" presStyleIdx="3" presStyleCnt="7">
        <dgm:presLayoutVars>
          <dgm:chMax val="1"/>
          <dgm:bulletEnabled val="1"/>
        </dgm:presLayoutVars>
      </dgm:prSet>
      <dgm:spPr/>
    </dgm:pt>
    <dgm:pt modelId="{414479ED-1E67-4E6A-B91A-C4DFF37165EE}" type="pres">
      <dgm:prSet presAssocID="{A5FCBB43-EEFB-4EF3-8CBF-76FE5E4F7F37}" presName="descendantText" presStyleLbl="alignAccFollowNode1" presStyleIdx="3" presStyleCnt="7">
        <dgm:presLayoutVars>
          <dgm:bulletEnabled val="1"/>
        </dgm:presLayoutVars>
      </dgm:prSet>
      <dgm:spPr/>
    </dgm:pt>
    <dgm:pt modelId="{AA3C4C03-3548-4843-A8E3-E061C2941F3A}" type="pres">
      <dgm:prSet presAssocID="{EA2493ED-81CD-4A84-B69A-D24EA52B9055}" presName="sp" presStyleCnt="0"/>
      <dgm:spPr/>
    </dgm:pt>
    <dgm:pt modelId="{2711C6AD-01E0-4818-9616-0E69C2823E17}" type="pres">
      <dgm:prSet presAssocID="{DA31F265-733B-4364-A981-92AA3B886696}" presName="linNode" presStyleCnt="0"/>
      <dgm:spPr/>
    </dgm:pt>
    <dgm:pt modelId="{44021B67-7B49-488F-9799-13B91BBC03EF}" type="pres">
      <dgm:prSet presAssocID="{DA31F265-733B-4364-A981-92AA3B886696}" presName="parentText" presStyleLbl="node1" presStyleIdx="4" presStyleCnt="7">
        <dgm:presLayoutVars>
          <dgm:chMax val="1"/>
          <dgm:bulletEnabled val="1"/>
        </dgm:presLayoutVars>
      </dgm:prSet>
      <dgm:spPr/>
    </dgm:pt>
    <dgm:pt modelId="{8D0A53FF-6310-4BDE-AF36-CF7B945E9922}" type="pres">
      <dgm:prSet presAssocID="{DA31F265-733B-4364-A981-92AA3B886696}" presName="descendantText" presStyleLbl="alignAccFollowNode1" presStyleIdx="4" presStyleCnt="7">
        <dgm:presLayoutVars>
          <dgm:bulletEnabled val="1"/>
        </dgm:presLayoutVars>
      </dgm:prSet>
      <dgm:spPr/>
    </dgm:pt>
    <dgm:pt modelId="{495260B0-0893-46F5-BF28-59B8F1A1CC11}" type="pres">
      <dgm:prSet presAssocID="{AF1B754E-1F96-4EC8-A2AB-064441E87499}" presName="sp" presStyleCnt="0"/>
      <dgm:spPr/>
    </dgm:pt>
    <dgm:pt modelId="{917E8192-370F-40EA-AA58-8C34ECB57E75}" type="pres">
      <dgm:prSet presAssocID="{63E770A0-4FA1-4639-8B10-1DAFBD4F4426}" presName="linNode" presStyleCnt="0"/>
      <dgm:spPr/>
    </dgm:pt>
    <dgm:pt modelId="{A236BF39-2D56-4A37-9C04-125884F8ED72}" type="pres">
      <dgm:prSet presAssocID="{63E770A0-4FA1-4639-8B10-1DAFBD4F4426}" presName="parentText" presStyleLbl="node1" presStyleIdx="5" presStyleCnt="7">
        <dgm:presLayoutVars>
          <dgm:chMax val="1"/>
          <dgm:bulletEnabled val="1"/>
        </dgm:presLayoutVars>
      </dgm:prSet>
      <dgm:spPr/>
    </dgm:pt>
    <dgm:pt modelId="{1A107DD5-A29F-438F-93B1-96E1116A679E}" type="pres">
      <dgm:prSet presAssocID="{63E770A0-4FA1-4639-8B10-1DAFBD4F4426}" presName="descendantText" presStyleLbl="alignAccFollowNode1" presStyleIdx="5" presStyleCnt="7">
        <dgm:presLayoutVars>
          <dgm:bulletEnabled val="1"/>
        </dgm:presLayoutVars>
      </dgm:prSet>
      <dgm:spPr/>
    </dgm:pt>
    <dgm:pt modelId="{3CC31E1D-1C24-45F6-8224-D9E86DFC1C9B}" type="pres">
      <dgm:prSet presAssocID="{BA0E78AD-36A2-4A82-B92A-63512BA922E3}" presName="sp" presStyleCnt="0"/>
      <dgm:spPr/>
    </dgm:pt>
    <dgm:pt modelId="{F04CEA4E-B709-47F2-886B-62FABC7DB038}" type="pres">
      <dgm:prSet presAssocID="{4C65470B-CDB8-4C21-AEEE-90F2C34A8501}" presName="linNode" presStyleCnt="0"/>
      <dgm:spPr/>
    </dgm:pt>
    <dgm:pt modelId="{39348639-4759-412D-8FD1-D7B025ED5782}" type="pres">
      <dgm:prSet presAssocID="{4C65470B-CDB8-4C21-AEEE-90F2C34A8501}" presName="parentText" presStyleLbl="node1" presStyleIdx="6" presStyleCnt="7">
        <dgm:presLayoutVars>
          <dgm:chMax val="1"/>
          <dgm:bulletEnabled val="1"/>
        </dgm:presLayoutVars>
      </dgm:prSet>
      <dgm:spPr/>
    </dgm:pt>
    <dgm:pt modelId="{203784E8-7DA4-4245-A327-E7A99B0977D2}" type="pres">
      <dgm:prSet presAssocID="{4C65470B-CDB8-4C21-AEEE-90F2C34A8501}" presName="descendantText" presStyleLbl="alignAccFollowNode1" presStyleIdx="6" presStyleCnt="7">
        <dgm:presLayoutVars>
          <dgm:bulletEnabled val="1"/>
        </dgm:presLayoutVars>
      </dgm:prSet>
      <dgm:spPr/>
    </dgm:pt>
  </dgm:ptLst>
  <dgm:cxnLst>
    <dgm:cxn modelId="{61DDE400-3B6B-451B-B82F-AC31CD86FEA2}" srcId="{9C244847-534C-48A2-BBF3-449E56D42C24}" destId="{E4AAAF83-407C-427E-8B7C-59A4B60A855A}" srcOrd="1" destOrd="0" parTransId="{3002296B-F15B-49E2-9C5B-CDB98C2E4F47}" sibTransId="{D4B18E36-4CFC-40F8-A15A-5BEF6CFC4C20}"/>
    <dgm:cxn modelId="{5CE7BD01-3C0C-4091-A18A-9710B18400C4}" srcId="{4C65470B-CDB8-4C21-AEEE-90F2C34A8501}" destId="{02D09903-B71B-4564-B648-50DE952C8318}" srcOrd="1" destOrd="0" parTransId="{03191159-8857-4948-A615-0C783B87BA1E}" sibTransId="{BD7AC9B2-628D-4285-AFB7-454729B9AA6F}"/>
    <dgm:cxn modelId="{65B85706-E675-4C24-96B7-D29E2AE66474}" type="presOf" srcId="{02D09903-B71B-4564-B648-50DE952C8318}" destId="{203784E8-7DA4-4245-A327-E7A99B0977D2}" srcOrd="0" destOrd="1" presId="urn:microsoft.com/office/officeart/2005/8/layout/vList5"/>
    <dgm:cxn modelId="{FE7DAD09-B479-4A6C-93EC-C1F8B01FD1ED}" srcId="{E4AAAF83-407C-427E-8B7C-59A4B60A855A}" destId="{D45AE48D-0C5B-4F6E-89F5-6D6EBB4311DF}" srcOrd="1" destOrd="0" parTransId="{F0270B7C-1FC9-438E-9A51-1942D1E98395}" sibTransId="{90244E27-33FC-4F72-BF87-C8AC4649B09D}"/>
    <dgm:cxn modelId="{0E061513-28A5-413E-9352-BA6B789E5502}" type="presOf" srcId="{A5FCBB43-EEFB-4EF3-8CBF-76FE5E4F7F37}" destId="{1ADD5FFB-C4B7-45E1-A498-65D62D6B7532}" srcOrd="0" destOrd="0" presId="urn:microsoft.com/office/officeart/2005/8/layout/vList5"/>
    <dgm:cxn modelId="{DE521217-D4CA-4642-B7B5-086B3DA1AE81}" type="presOf" srcId="{5C13356A-8A5B-467D-A2C7-F5C19C195999}" destId="{EA7470B3-4505-4427-85B1-8CF0CF526047}" srcOrd="0" destOrd="0" presId="urn:microsoft.com/office/officeart/2005/8/layout/vList5"/>
    <dgm:cxn modelId="{14675618-A0C4-4A85-966F-B988D1B16A1C}" srcId="{2A385B8C-709E-4B30-90B5-CC6C5C0A8A35}" destId="{5DF3D6AC-439F-48DB-97DB-2B8139D31BA8}" srcOrd="2" destOrd="0" parTransId="{C0DCB150-183B-4D0F-A76C-478D48D72984}" sibTransId="{1ABF8E5D-BB08-44CD-8D55-D524A4A55DD0}"/>
    <dgm:cxn modelId="{7B74C61C-B1B3-4F02-A298-38E44B06AB79}" srcId="{9C244847-534C-48A2-BBF3-449E56D42C24}" destId="{A5FCBB43-EEFB-4EF3-8CBF-76FE5E4F7F37}" srcOrd="3" destOrd="0" parTransId="{A29970B2-5083-41F7-8BA2-E54083D4BE6A}" sibTransId="{EA2493ED-81CD-4A84-B69A-D24EA52B9055}"/>
    <dgm:cxn modelId="{622EEF2A-18F2-412B-9B83-8ECBA77DCA05}" srcId="{A5FCBB43-EEFB-4EF3-8CBF-76FE5E4F7F37}" destId="{280CF893-C8B5-44D2-B8DB-DE67DEB64551}" srcOrd="0" destOrd="0" parTransId="{E5CE2B8C-6783-4EE2-9480-578A3492DF7A}" sibTransId="{4682643C-E6A4-44FE-BB42-CBB94C071808}"/>
    <dgm:cxn modelId="{ADAEF637-EB19-4523-BFE3-0446CA69DC72}" srcId="{DA31F265-733B-4364-A981-92AA3B886696}" destId="{8EEAA2F8-6E99-43FE-97DA-4AE8472897AA}" srcOrd="0" destOrd="0" parTransId="{4B08FA8C-0060-4652-9DBC-EE94E1BE17DD}" sibTransId="{688336C8-B9A0-47C7-B4FA-1C7C8CAD549E}"/>
    <dgm:cxn modelId="{64A8A938-8560-4A7C-B5A9-41A728E78EA2}" type="presOf" srcId="{8EEAA2F8-6E99-43FE-97DA-4AE8472897AA}" destId="{8D0A53FF-6310-4BDE-AF36-CF7B945E9922}" srcOrd="0" destOrd="0" presId="urn:microsoft.com/office/officeart/2005/8/layout/vList5"/>
    <dgm:cxn modelId="{A8A3405E-803C-4597-BEFD-518BE19F1174}" srcId="{2A385B8C-709E-4B30-90B5-CC6C5C0A8A35}" destId="{D5B965AB-841F-4D3B-8BEC-2058BEB118C9}" srcOrd="0" destOrd="0" parTransId="{62E83310-CDCE-401E-A352-221E77B9F451}" sibTransId="{60DD398F-6B95-4564-94DC-8869A96D5FA6}"/>
    <dgm:cxn modelId="{3981405F-F582-4334-B54B-4530795FFF7D}" srcId="{9C244847-534C-48A2-BBF3-449E56D42C24}" destId="{F66A13FD-08E3-42F8-8B2C-AC1753F8A7C1}" srcOrd="2" destOrd="0" parTransId="{3FA87EC7-DD45-4686-A16C-E0D8F8F6DE8C}" sibTransId="{B65802F2-DE84-4FA6-86A3-60BE623090AC}"/>
    <dgm:cxn modelId="{4E8EE760-4AD0-47AD-9538-2A141AEAF295}" srcId="{DA31F265-733B-4364-A981-92AA3B886696}" destId="{09B12B9F-BDBE-4325-80F0-1A7BD26D51AB}" srcOrd="1" destOrd="0" parTransId="{831399BC-2B10-4EF7-AF5D-1A446E3ED27D}" sibTransId="{B86D9A51-80F6-42C6-A79C-C02686939836}"/>
    <dgm:cxn modelId="{C0FE2263-4F52-4F1E-8DA3-316FB9D2884C}" type="presOf" srcId="{2AE089FB-972C-4952-8E79-5DE45ED5E52C}" destId="{203784E8-7DA4-4245-A327-E7A99B0977D2}" srcOrd="0" destOrd="2" presId="urn:microsoft.com/office/officeart/2005/8/layout/vList5"/>
    <dgm:cxn modelId="{D35FFE46-0033-4C95-98F5-1B8263AC27A0}" type="presOf" srcId="{F66A13FD-08E3-42F8-8B2C-AC1753F8A7C1}" destId="{996BE33A-49AA-49D2-B39E-2D9BFA5A9322}" srcOrd="0" destOrd="0" presId="urn:microsoft.com/office/officeart/2005/8/layout/vList5"/>
    <dgm:cxn modelId="{C1A9B04D-876A-4E35-9259-487D4FE61124}" srcId="{63E770A0-4FA1-4639-8B10-1DAFBD4F4426}" destId="{C927A192-9C07-409A-A7BE-F625B5904995}" srcOrd="0" destOrd="0" parTransId="{910AF5F2-800E-423D-B5F0-940453F46EC0}" sibTransId="{A97D32F6-0437-4D4A-92BF-B2245C3F8193}"/>
    <dgm:cxn modelId="{B635774E-0ACA-4D56-9E69-9650B39CA964}" srcId="{2A385B8C-709E-4B30-90B5-CC6C5C0A8A35}" destId="{1D52C3C8-4CB6-453E-B795-F35E5330F43D}" srcOrd="1" destOrd="0" parTransId="{0F3D136C-FDF3-46C9-B504-3FEDF31C38CF}" sibTransId="{367E29C3-398A-4FD2-9F45-F569B66B790D}"/>
    <dgm:cxn modelId="{70DC5F7B-79B5-4BB7-94B1-1AC0F531DC8D}" type="presOf" srcId="{9C244847-534C-48A2-BBF3-449E56D42C24}" destId="{3D13E92F-DD37-4C3F-9BC7-9AC2C856DCC2}" srcOrd="0" destOrd="0" presId="urn:microsoft.com/office/officeart/2005/8/layout/vList5"/>
    <dgm:cxn modelId="{6254B287-717E-4EBE-B64C-A117AAAF35ED}" srcId="{4C65470B-CDB8-4C21-AEEE-90F2C34A8501}" destId="{2AE089FB-972C-4952-8E79-5DE45ED5E52C}" srcOrd="2" destOrd="0" parTransId="{40B18D1E-98E4-4811-88B9-2D7BF1FDE443}" sibTransId="{70CDAA80-EF36-4F6C-813D-84B0805933C2}"/>
    <dgm:cxn modelId="{5083168B-3AFD-42A2-895E-FAC09ADF02D2}" srcId="{4C65470B-CDB8-4C21-AEEE-90F2C34A8501}" destId="{87C56765-D0B0-434A-9DEC-94C0C6120CC6}" srcOrd="0" destOrd="0" parTransId="{57314320-F94D-4277-9E72-BF9D06CEEA91}" sibTransId="{0791BAB1-DF8A-48FD-A434-488B18363C15}"/>
    <dgm:cxn modelId="{14C4AB8D-6EDD-4DC2-ABFA-99EC3787398F}" type="presOf" srcId="{E88D234C-2642-46C6-861C-0F0EF30EB4B1}" destId="{414479ED-1E67-4E6A-B91A-C4DFF37165EE}" srcOrd="0" destOrd="1" presId="urn:microsoft.com/office/officeart/2005/8/layout/vList5"/>
    <dgm:cxn modelId="{F1B8C38F-2DB9-4E43-949B-F5799C7CC6D4}" type="presOf" srcId="{4C65470B-CDB8-4C21-AEEE-90F2C34A8501}" destId="{39348639-4759-412D-8FD1-D7B025ED5782}" srcOrd="0" destOrd="0" presId="urn:microsoft.com/office/officeart/2005/8/layout/vList5"/>
    <dgm:cxn modelId="{23DADC97-BC8C-41D4-BE11-BC6141F87E73}" type="presOf" srcId="{280CF893-C8B5-44D2-B8DB-DE67DEB64551}" destId="{414479ED-1E67-4E6A-B91A-C4DFF37165EE}" srcOrd="0" destOrd="0" presId="urn:microsoft.com/office/officeart/2005/8/layout/vList5"/>
    <dgm:cxn modelId="{B5C8E09F-91B7-4BB3-BB78-0543398070E0}" type="presOf" srcId="{09B12B9F-BDBE-4325-80F0-1A7BD26D51AB}" destId="{8D0A53FF-6310-4BDE-AF36-CF7B945E9922}" srcOrd="0" destOrd="1" presId="urn:microsoft.com/office/officeart/2005/8/layout/vList5"/>
    <dgm:cxn modelId="{D3B55AA1-5D34-42AF-955F-EEEC97541CE8}" type="presOf" srcId="{C4C7C8D3-940A-4260-8F18-C842E0D624C6}" destId="{6D27B0E4-5223-43EA-A5FD-71AFA46E84ED}" srcOrd="0" destOrd="2" presId="urn:microsoft.com/office/officeart/2005/8/layout/vList5"/>
    <dgm:cxn modelId="{39D9E0A1-D0D2-41B7-B4C2-DDA3D049A6F7}" type="presOf" srcId="{E4AAAF83-407C-427E-8B7C-59A4B60A855A}" destId="{434D85EF-D238-4E20-BF20-FBBCFA1D8929}" srcOrd="0" destOrd="0" presId="urn:microsoft.com/office/officeart/2005/8/layout/vList5"/>
    <dgm:cxn modelId="{35E149A5-0758-454B-9771-45D3EF151BDA}" type="presOf" srcId="{5DF3D6AC-439F-48DB-97DB-2B8139D31BA8}" destId="{F2CD9864-9C47-4185-84E3-0F7F9741B833}" srcOrd="0" destOrd="2" presId="urn:microsoft.com/office/officeart/2005/8/layout/vList5"/>
    <dgm:cxn modelId="{110418B2-4CDB-46A1-B982-72E3706BEAB9}" srcId="{9C244847-534C-48A2-BBF3-449E56D42C24}" destId="{63E770A0-4FA1-4639-8B10-1DAFBD4F4426}" srcOrd="5" destOrd="0" parTransId="{EAA9ECC6-452B-4BD8-B261-DFE5AAAB6A39}" sibTransId="{BA0E78AD-36A2-4A82-B92A-63512BA922E3}"/>
    <dgm:cxn modelId="{361666B5-A922-4944-820D-1953780DBCAD}" type="presOf" srcId="{87C56765-D0B0-434A-9DEC-94C0C6120CC6}" destId="{203784E8-7DA4-4245-A327-E7A99B0977D2}" srcOrd="0" destOrd="0" presId="urn:microsoft.com/office/officeart/2005/8/layout/vList5"/>
    <dgm:cxn modelId="{772670B6-262E-4878-B912-8F2807689E70}" srcId="{E4AAAF83-407C-427E-8B7C-59A4B60A855A}" destId="{C4C7C8D3-940A-4260-8F18-C842E0D624C6}" srcOrd="2" destOrd="0" parTransId="{13751EF0-C726-4345-9A66-B30FC0DDAC4C}" sibTransId="{EF6E3198-311C-4CD5-BBA6-565B94F2A985}"/>
    <dgm:cxn modelId="{E71813BC-884F-4DF2-924F-11294AF7357E}" type="presOf" srcId="{D45AE48D-0C5B-4F6E-89F5-6D6EBB4311DF}" destId="{6D27B0E4-5223-43EA-A5FD-71AFA46E84ED}" srcOrd="0" destOrd="1" presId="urn:microsoft.com/office/officeart/2005/8/layout/vList5"/>
    <dgm:cxn modelId="{6D4529C6-F497-450A-B96A-63C30C9B8EAE}" srcId="{9C244847-534C-48A2-BBF3-449E56D42C24}" destId="{4C65470B-CDB8-4C21-AEEE-90F2C34A8501}" srcOrd="6" destOrd="0" parTransId="{40D16A7B-4286-41CA-9EF3-18BEBE6A78AC}" sibTransId="{83719BDC-6455-44D7-B120-AB1BBF997CFD}"/>
    <dgm:cxn modelId="{60B195CB-38E2-4AED-8D7D-FEB992C293E5}" type="presOf" srcId="{EF4A9320-A4A4-4BC0-90F4-DBF833C72DBF}" destId="{6D27B0E4-5223-43EA-A5FD-71AFA46E84ED}" srcOrd="0" destOrd="0" presId="urn:microsoft.com/office/officeart/2005/8/layout/vList5"/>
    <dgm:cxn modelId="{BA0169D5-DA83-4122-BBF4-325F997D0E2A}" type="presOf" srcId="{D5B965AB-841F-4D3B-8BEC-2058BEB118C9}" destId="{F2CD9864-9C47-4185-84E3-0F7F9741B833}" srcOrd="0" destOrd="0" presId="urn:microsoft.com/office/officeart/2005/8/layout/vList5"/>
    <dgm:cxn modelId="{56636BDC-1013-4752-A105-71C6463F0BD9}" srcId="{A5FCBB43-EEFB-4EF3-8CBF-76FE5E4F7F37}" destId="{E88D234C-2642-46C6-861C-0F0EF30EB4B1}" srcOrd="1" destOrd="0" parTransId="{DCF857A5-3CE6-4D0F-BCFD-336385808553}" sibTransId="{08F70F2A-A8F3-4B20-BF58-4F1B9DAC889F}"/>
    <dgm:cxn modelId="{F8F3A0DC-EF6F-4037-9CC1-E274746F8499}" type="presOf" srcId="{1D52C3C8-4CB6-453E-B795-F35E5330F43D}" destId="{F2CD9864-9C47-4185-84E3-0F7F9741B833}" srcOrd="0" destOrd="1" presId="urn:microsoft.com/office/officeart/2005/8/layout/vList5"/>
    <dgm:cxn modelId="{2F4B7CE1-9660-4C75-A417-E0F05B920DFD}" type="presOf" srcId="{C927A192-9C07-409A-A7BE-F625B5904995}" destId="{1A107DD5-A29F-438F-93B1-96E1116A679E}" srcOrd="0" destOrd="0" presId="urn:microsoft.com/office/officeart/2005/8/layout/vList5"/>
    <dgm:cxn modelId="{09097AE2-28A4-45AB-A76F-126FDA39E133}" type="presOf" srcId="{2A385B8C-709E-4B30-90B5-CC6C5C0A8A35}" destId="{21A59113-1D7E-4F22-8E7C-5FBE14F214C7}" srcOrd="0" destOrd="0" presId="urn:microsoft.com/office/officeart/2005/8/layout/vList5"/>
    <dgm:cxn modelId="{DA9845E5-1BED-436F-BDE1-D04477458C19}" srcId="{9C244847-534C-48A2-BBF3-449E56D42C24}" destId="{2A385B8C-709E-4B30-90B5-CC6C5C0A8A35}" srcOrd="0" destOrd="0" parTransId="{87A8A5D4-D11C-4778-8B85-DBD088BE053F}" sibTransId="{86FBBB98-4E39-465F-8C12-53B7F3E28D8A}"/>
    <dgm:cxn modelId="{A76912E9-2B95-40B9-9734-995BD516568A}" srcId="{F66A13FD-08E3-42F8-8B2C-AC1753F8A7C1}" destId="{5C13356A-8A5B-467D-A2C7-F5C19C195999}" srcOrd="0" destOrd="0" parTransId="{0DC73F4C-D099-45BA-B2F8-5C38011AE125}" sibTransId="{E23453FF-8082-421F-8D8B-A4E963DE2947}"/>
    <dgm:cxn modelId="{188D56EA-F55E-4D77-91E2-ABEB09DCF2C9}" type="presOf" srcId="{DA31F265-733B-4364-A981-92AA3B886696}" destId="{44021B67-7B49-488F-9799-13B91BBC03EF}" srcOrd="0" destOrd="0" presId="urn:microsoft.com/office/officeart/2005/8/layout/vList5"/>
    <dgm:cxn modelId="{F4FCE4EA-F726-404A-96A3-6D82787F5CA4}" srcId="{E4AAAF83-407C-427E-8B7C-59A4B60A855A}" destId="{EF4A9320-A4A4-4BC0-90F4-DBF833C72DBF}" srcOrd="0" destOrd="0" parTransId="{2CF87712-7828-4887-924E-8141A29D78F2}" sibTransId="{8CB276DA-76D1-4E8D-A6F8-03B17EEFCB5B}"/>
    <dgm:cxn modelId="{60C521F4-1271-4501-9098-403699D33B61}" type="presOf" srcId="{63E770A0-4FA1-4639-8B10-1DAFBD4F4426}" destId="{A236BF39-2D56-4A37-9C04-125884F8ED72}" srcOrd="0" destOrd="0" presId="urn:microsoft.com/office/officeart/2005/8/layout/vList5"/>
    <dgm:cxn modelId="{1227B0FC-DC0C-4C83-BA5B-497043E6F808}" srcId="{9C244847-534C-48A2-BBF3-449E56D42C24}" destId="{DA31F265-733B-4364-A981-92AA3B886696}" srcOrd="4" destOrd="0" parTransId="{B3D1995E-2696-48BC-BDF3-F993C8078117}" sibTransId="{AF1B754E-1F96-4EC8-A2AB-064441E87499}"/>
    <dgm:cxn modelId="{2DB92FC0-E946-4AB3-A70B-C6067553C01F}" type="presParOf" srcId="{3D13E92F-DD37-4C3F-9BC7-9AC2C856DCC2}" destId="{8F46494B-0A96-4F5F-B229-BBCDF90F486A}" srcOrd="0" destOrd="0" presId="urn:microsoft.com/office/officeart/2005/8/layout/vList5"/>
    <dgm:cxn modelId="{30DB7581-0212-4B92-8515-48CBE93ECCC6}" type="presParOf" srcId="{8F46494B-0A96-4F5F-B229-BBCDF90F486A}" destId="{21A59113-1D7E-4F22-8E7C-5FBE14F214C7}" srcOrd="0" destOrd="0" presId="urn:microsoft.com/office/officeart/2005/8/layout/vList5"/>
    <dgm:cxn modelId="{589CE9FF-6EA5-4E52-ADC6-FE4F9441084A}" type="presParOf" srcId="{8F46494B-0A96-4F5F-B229-BBCDF90F486A}" destId="{F2CD9864-9C47-4185-84E3-0F7F9741B833}" srcOrd="1" destOrd="0" presId="urn:microsoft.com/office/officeart/2005/8/layout/vList5"/>
    <dgm:cxn modelId="{6C4D7368-12FB-44DE-BA7C-11E6C3208887}" type="presParOf" srcId="{3D13E92F-DD37-4C3F-9BC7-9AC2C856DCC2}" destId="{4EBA5CF4-ED34-41FB-BF95-D5F06285C107}" srcOrd="1" destOrd="0" presId="urn:microsoft.com/office/officeart/2005/8/layout/vList5"/>
    <dgm:cxn modelId="{0DBD42EF-CEA0-4509-B562-2F48D7FC436F}" type="presParOf" srcId="{3D13E92F-DD37-4C3F-9BC7-9AC2C856DCC2}" destId="{746727CD-D5EB-45EA-9E2E-BDBE88DF3346}" srcOrd="2" destOrd="0" presId="urn:microsoft.com/office/officeart/2005/8/layout/vList5"/>
    <dgm:cxn modelId="{F9C1AB69-67EC-48EC-8C5C-947E1B2C78B9}" type="presParOf" srcId="{746727CD-D5EB-45EA-9E2E-BDBE88DF3346}" destId="{434D85EF-D238-4E20-BF20-FBBCFA1D8929}" srcOrd="0" destOrd="0" presId="urn:microsoft.com/office/officeart/2005/8/layout/vList5"/>
    <dgm:cxn modelId="{B19752FF-59B3-4EA8-821A-E1C2A24EBB33}" type="presParOf" srcId="{746727CD-D5EB-45EA-9E2E-BDBE88DF3346}" destId="{6D27B0E4-5223-43EA-A5FD-71AFA46E84ED}" srcOrd="1" destOrd="0" presId="urn:microsoft.com/office/officeart/2005/8/layout/vList5"/>
    <dgm:cxn modelId="{ED59408B-2B1F-4FB2-BEFE-AFA0B77D1ECB}" type="presParOf" srcId="{3D13E92F-DD37-4C3F-9BC7-9AC2C856DCC2}" destId="{D4206F2D-82BF-4EB9-9C0A-AC335FC6B598}" srcOrd="3" destOrd="0" presId="urn:microsoft.com/office/officeart/2005/8/layout/vList5"/>
    <dgm:cxn modelId="{9C680F11-C253-4799-9DEE-6F45CAE0BADB}" type="presParOf" srcId="{3D13E92F-DD37-4C3F-9BC7-9AC2C856DCC2}" destId="{441C23CA-241C-4644-B52D-C93397462646}" srcOrd="4" destOrd="0" presId="urn:microsoft.com/office/officeart/2005/8/layout/vList5"/>
    <dgm:cxn modelId="{4057DBFA-3D18-462A-948F-0CB9EC3262D4}" type="presParOf" srcId="{441C23CA-241C-4644-B52D-C93397462646}" destId="{996BE33A-49AA-49D2-B39E-2D9BFA5A9322}" srcOrd="0" destOrd="0" presId="urn:microsoft.com/office/officeart/2005/8/layout/vList5"/>
    <dgm:cxn modelId="{7CCE4B5B-B055-44F8-8E1A-EF2CE2AAC734}" type="presParOf" srcId="{441C23CA-241C-4644-B52D-C93397462646}" destId="{EA7470B3-4505-4427-85B1-8CF0CF526047}" srcOrd="1" destOrd="0" presId="urn:microsoft.com/office/officeart/2005/8/layout/vList5"/>
    <dgm:cxn modelId="{E1F0AD25-256C-4035-B53A-73FE4E5398A8}" type="presParOf" srcId="{3D13E92F-DD37-4C3F-9BC7-9AC2C856DCC2}" destId="{A5516A74-02E8-4259-81F9-DD1A62B90D0D}" srcOrd="5" destOrd="0" presId="urn:microsoft.com/office/officeart/2005/8/layout/vList5"/>
    <dgm:cxn modelId="{B2C521FB-EAC5-4E8F-86D4-DDED12F4F801}" type="presParOf" srcId="{3D13E92F-DD37-4C3F-9BC7-9AC2C856DCC2}" destId="{5A005D3E-3906-4212-96A7-1E2B8BE5F903}" srcOrd="6" destOrd="0" presId="urn:microsoft.com/office/officeart/2005/8/layout/vList5"/>
    <dgm:cxn modelId="{EBC8FF49-93EE-4B3B-8E4B-65AB4D6D3872}" type="presParOf" srcId="{5A005D3E-3906-4212-96A7-1E2B8BE5F903}" destId="{1ADD5FFB-C4B7-45E1-A498-65D62D6B7532}" srcOrd="0" destOrd="0" presId="urn:microsoft.com/office/officeart/2005/8/layout/vList5"/>
    <dgm:cxn modelId="{4928B211-0BAB-4580-BEBA-29A7AB326010}" type="presParOf" srcId="{5A005D3E-3906-4212-96A7-1E2B8BE5F903}" destId="{414479ED-1E67-4E6A-B91A-C4DFF37165EE}" srcOrd="1" destOrd="0" presId="urn:microsoft.com/office/officeart/2005/8/layout/vList5"/>
    <dgm:cxn modelId="{FBE58A0A-1D03-446A-BDD3-F0250EF6D840}" type="presParOf" srcId="{3D13E92F-DD37-4C3F-9BC7-9AC2C856DCC2}" destId="{AA3C4C03-3548-4843-A8E3-E061C2941F3A}" srcOrd="7" destOrd="0" presId="urn:microsoft.com/office/officeart/2005/8/layout/vList5"/>
    <dgm:cxn modelId="{5300A010-4067-4F8A-B014-F831F03E7ED5}" type="presParOf" srcId="{3D13E92F-DD37-4C3F-9BC7-9AC2C856DCC2}" destId="{2711C6AD-01E0-4818-9616-0E69C2823E17}" srcOrd="8" destOrd="0" presId="urn:microsoft.com/office/officeart/2005/8/layout/vList5"/>
    <dgm:cxn modelId="{8FECCB36-7437-4E3F-80ED-206677ED79EB}" type="presParOf" srcId="{2711C6AD-01E0-4818-9616-0E69C2823E17}" destId="{44021B67-7B49-488F-9799-13B91BBC03EF}" srcOrd="0" destOrd="0" presId="urn:microsoft.com/office/officeart/2005/8/layout/vList5"/>
    <dgm:cxn modelId="{864D0284-A668-4C80-B039-42C13FDBDA29}" type="presParOf" srcId="{2711C6AD-01E0-4818-9616-0E69C2823E17}" destId="{8D0A53FF-6310-4BDE-AF36-CF7B945E9922}" srcOrd="1" destOrd="0" presId="urn:microsoft.com/office/officeart/2005/8/layout/vList5"/>
    <dgm:cxn modelId="{497C9F03-E3F9-40FD-B049-4E5C9CFC3C51}" type="presParOf" srcId="{3D13E92F-DD37-4C3F-9BC7-9AC2C856DCC2}" destId="{495260B0-0893-46F5-BF28-59B8F1A1CC11}" srcOrd="9" destOrd="0" presId="urn:microsoft.com/office/officeart/2005/8/layout/vList5"/>
    <dgm:cxn modelId="{FC42F069-C8A4-4984-AB0A-4E769065C44B}" type="presParOf" srcId="{3D13E92F-DD37-4C3F-9BC7-9AC2C856DCC2}" destId="{917E8192-370F-40EA-AA58-8C34ECB57E75}" srcOrd="10" destOrd="0" presId="urn:microsoft.com/office/officeart/2005/8/layout/vList5"/>
    <dgm:cxn modelId="{ECEB6479-5E61-4B31-8E28-136C59EB9BD9}" type="presParOf" srcId="{917E8192-370F-40EA-AA58-8C34ECB57E75}" destId="{A236BF39-2D56-4A37-9C04-125884F8ED72}" srcOrd="0" destOrd="0" presId="urn:microsoft.com/office/officeart/2005/8/layout/vList5"/>
    <dgm:cxn modelId="{20D3AE49-CB7E-4F70-BCD2-1BB31DED971B}" type="presParOf" srcId="{917E8192-370F-40EA-AA58-8C34ECB57E75}" destId="{1A107DD5-A29F-438F-93B1-96E1116A679E}" srcOrd="1" destOrd="0" presId="urn:microsoft.com/office/officeart/2005/8/layout/vList5"/>
    <dgm:cxn modelId="{249769FA-1B9C-4D8C-AA20-716E45FB48A4}" type="presParOf" srcId="{3D13E92F-DD37-4C3F-9BC7-9AC2C856DCC2}" destId="{3CC31E1D-1C24-45F6-8224-D9E86DFC1C9B}" srcOrd="11" destOrd="0" presId="urn:microsoft.com/office/officeart/2005/8/layout/vList5"/>
    <dgm:cxn modelId="{F3FF0E21-6A3E-467B-9544-FD8D2327A29C}" type="presParOf" srcId="{3D13E92F-DD37-4C3F-9BC7-9AC2C856DCC2}" destId="{F04CEA4E-B709-47F2-886B-62FABC7DB038}" srcOrd="12" destOrd="0" presId="urn:microsoft.com/office/officeart/2005/8/layout/vList5"/>
    <dgm:cxn modelId="{0C251CEC-EAE9-497A-9D33-81316C6D1604}" type="presParOf" srcId="{F04CEA4E-B709-47F2-886B-62FABC7DB038}" destId="{39348639-4759-412D-8FD1-D7B025ED5782}" srcOrd="0" destOrd="0" presId="urn:microsoft.com/office/officeart/2005/8/layout/vList5"/>
    <dgm:cxn modelId="{D8E980A5-761D-4EFC-9B7C-DE2FCA946670}" type="presParOf" srcId="{F04CEA4E-B709-47F2-886B-62FABC7DB038}" destId="{203784E8-7DA4-4245-A327-E7A99B0977D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FE19CE-5F66-49F3-A837-89E16A32C7D9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1594D30E-25C0-43A2-8BCA-A6FF1AEBF194}">
      <dgm:prSet phldrT="[Текст]"/>
      <dgm:spPr/>
      <dgm:t>
        <a:bodyPr/>
        <a:lstStyle/>
        <a:p>
          <a:r>
            <a:rPr lang="ru-RU" dirty="0"/>
            <a:t>Ручное</a:t>
          </a:r>
        </a:p>
      </dgm:t>
    </dgm:pt>
    <dgm:pt modelId="{178AB561-726B-47A5-BDF5-40D0CC8772E1}" type="parTrans" cxnId="{E3A0310E-2BDD-4E0D-B949-C441B0224674}">
      <dgm:prSet/>
      <dgm:spPr/>
      <dgm:t>
        <a:bodyPr/>
        <a:lstStyle/>
        <a:p>
          <a:endParaRPr lang="ru-RU"/>
        </a:p>
      </dgm:t>
    </dgm:pt>
    <dgm:pt modelId="{4784B9A7-FB00-4794-A49D-56345C93BFBD}" type="sibTrans" cxnId="{E3A0310E-2BDD-4E0D-B949-C441B0224674}">
      <dgm:prSet/>
      <dgm:spPr/>
      <dgm:t>
        <a:bodyPr/>
        <a:lstStyle/>
        <a:p>
          <a:endParaRPr lang="ru-RU"/>
        </a:p>
      </dgm:t>
    </dgm:pt>
    <dgm:pt modelId="{6F38F7BF-E0D9-406B-8A42-2E18A831AEFC}">
      <dgm:prSet phldrT="[Текст]"/>
      <dgm:spPr/>
      <dgm:t>
        <a:bodyPr/>
        <a:lstStyle/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1800" kern="1200" dirty="0">
              <a:latin typeface="Manrope"/>
              <a:ea typeface="Manrope"/>
              <a:cs typeface="Manrope"/>
              <a:sym typeface="Manrope"/>
            </a:rPr>
            <a:t>Инструменты:</a:t>
          </a:r>
          <a:endParaRPr lang="ru-RU" sz="1800" kern="1200" dirty="0"/>
        </a:p>
      </dgm:t>
    </dgm:pt>
    <dgm:pt modelId="{E7DDF70E-7FD4-48B9-8DE3-ECA9EF391E00}" type="parTrans" cxnId="{14999DDC-6770-4460-B7E6-2BF1AC1AEDE1}">
      <dgm:prSet/>
      <dgm:spPr/>
      <dgm:t>
        <a:bodyPr/>
        <a:lstStyle/>
        <a:p>
          <a:endParaRPr lang="ru-RU"/>
        </a:p>
      </dgm:t>
    </dgm:pt>
    <dgm:pt modelId="{ACE5C776-A5B9-491D-BD39-85E988CC90BF}" type="sibTrans" cxnId="{14999DDC-6770-4460-B7E6-2BF1AC1AEDE1}">
      <dgm:prSet/>
      <dgm:spPr/>
      <dgm:t>
        <a:bodyPr/>
        <a:lstStyle/>
        <a:p>
          <a:endParaRPr lang="ru-RU"/>
        </a:p>
      </dgm:t>
    </dgm:pt>
    <dgm:pt modelId="{7FBAD842-A755-4E55-A539-4335147A8ACA}">
      <dgm:prSet phldrT="[Текст]"/>
      <dgm:spPr/>
      <dgm:t>
        <a:bodyPr/>
        <a:lstStyle/>
        <a:p>
          <a:r>
            <a:rPr lang="ru-RU" dirty="0"/>
            <a:t>Автоматическое</a:t>
          </a:r>
        </a:p>
      </dgm:t>
    </dgm:pt>
    <dgm:pt modelId="{3EC4D9D8-472E-404F-BE5B-DF58C7F54C3E}" type="parTrans" cxnId="{5A7B5687-FDEF-4435-910D-8EC8CE3AF8F0}">
      <dgm:prSet/>
      <dgm:spPr/>
      <dgm:t>
        <a:bodyPr/>
        <a:lstStyle/>
        <a:p>
          <a:endParaRPr lang="ru-RU"/>
        </a:p>
      </dgm:t>
    </dgm:pt>
    <dgm:pt modelId="{4743FCDF-8D83-4CC0-951F-C915E4DC9C67}" type="sibTrans" cxnId="{5A7B5687-FDEF-4435-910D-8EC8CE3AF8F0}">
      <dgm:prSet/>
      <dgm:spPr/>
      <dgm:t>
        <a:bodyPr/>
        <a:lstStyle/>
        <a:p>
          <a:endParaRPr lang="ru-RU"/>
        </a:p>
      </dgm:t>
    </dgm:pt>
    <dgm:pt modelId="{31EEFDD9-6598-4194-9EE9-AC4A3EE96295}">
      <dgm:prSet phldrT="[Текст]"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Инструменты:</a:t>
          </a: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</a:endParaRPr>
        </a:p>
      </dgm:t>
    </dgm:pt>
    <dgm:pt modelId="{AC94BB53-589A-4A29-A76C-0C99FF4F84F7}" type="parTrans" cxnId="{6E932B13-916B-427D-AF84-5C46A6F20E3C}">
      <dgm:prSet/>
      <dgm:spPr/>
      <dgm:t>
        <a:bodyPr/>
        <a:lstStyle/>
        <a:p>
          <a:endParaRPr lang="ru-RU"/>
        </a:p>
      </dgm:t>
    </dgm:pt>
    <dgm:pt modelId="{E090987B-5944-42CF-B309-7FD3600AFB75}" type="sibTrans" cxnId="{6E932B13-916B-427D-AF84-5C46A6F20E3C}">
      <dgm:prSet/>
      <dgm:spPr/>
      <dgm:t>
        <a:bodyPr/>
        <a:lstStyle/>
        <a:p>
          <a:endParaRPr lang="ru-RU"/>
        </a:p>
      </dgm:t>
    </dgm:pt>
    <dgm:pt modelId="{C0AD3D5F-93D4-4AF5-9F07-3934B9C88E96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Сценарий тестирования</a:t>
          </a:r>
        </a:p>
      </dgm:t>
    </dgm:pt>
    <dgm:pt modelId="{15B945F6-5687-4CC4-97AE-45DC49DBCC6B}" type="parTrans" cxnId="{1283361D-BFF3-4AB8-ADC5-22A975759E00}">
      <dgm:prSet/>
      <dgm:spPr/>
      <dgm:t>
        <a:bodyPr/>
        <a:lstStyle/>
        <a:p>
          <a:endParaRPr lang="ru-RU"/>
        </a:p>
      </dgm:t>
    </dgm:pt>
    <dgm:pt modelId="{3D03E580-4F0D-4A55-97E8-C3ECBCEFA140}" type="sibTrans" cxnId="{1283361D-BFF3-4AB8-ADC5-22A975759E00}">
      <dgm:prSet/>
      <dgm:spPr/>
      <dgm:t>
        <a:bodyPr/>
        <a:lstStyle/>
        <a:p>
          <a:endParaRPr lang="ru-RU"/>
        </a:p>
      </dgm:t>
    </dgm:pt>
    <dgm:pt modelId="{9E3775EE-D6E6-4BE1-9EF4-98221FD05B17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Протоколы тестирования</a:t>
          </a:r>
        </a:p>
      </dgm:t>
    </dgm:pt>
    <dgm:pt modelId="{E41D023D-426A-443A-993A-91B575E53FBB}" type="parTrans" cxnId="{B5CB1E22-243F-43B7-B645-7D993FE46A48}">
      <dgm:prSet/>
      <dgm:spPr/>
      <dgm:t>
        <a:bodyPr/>
        <a:lstStyle/>
        <a:p>
          <a:endParaRPr lang="ru-RU"/>
        </a:p>
      </dgm:t>
    </dgm:pt>
    <dgm:pt modelId="{33519314-3CCF-40DA-A69D-1645B6A8AA59}" type="sibTrans" cxnId="{B5CB1E22-243F-43B7-B645-7D993FE46A48}">
      <dgm:prSet/>
      <dgm:spPr/>
      <dgm:t>
        <a:bodyPr/>
        <a:lstStyle/>
        <a:p>
          <a:endParaRPr lang="ru-RU"/>
        </a:p>
      </dgm:t>
    </dgm:pt>
    <dgm:pt modelId="{CFA4EB0B-29BB-47CD-A8C2-0094291B0477}">
      <dgm:prSet/>
      <dgm:spPr/>
      <dgm:t>
        <a:bodyPr/>
        <a:lstStyle/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ru-RU" sz="1800" kern="1200" dirty="0">
              <a:latin typeface="Manrope"/>
              <a:ea typeface="Manrope"/>
              <a:cs typeface="Manrope"/>
              <a:sym typeface="Manrope"/>
            </a:rPr>
            <a:t>Результаты:</a:t>
          </a:r>
        </a:p>
      </dgm:t>
    </dgm:pt>
    <dgm:pt modelId="{DD15789A-2354-417D-B76F-84BEB301A95E}" type="parTrans" cxnId="{6FED6CD1-1ADB-444B-8BD2-FAE6C2CB668F}">
      <dgm:prSet/>
      <dgm:spPr/>
      <dgm:t>
        <a:bodyPr/>
        <a:lstStyle/>
        <a:p>
          <a:endParaRPr lang="ru-RU"/>
        </a:p>
      </dgm:t>
    </dgm:pt>
    <dgm:pt modelId="{1C590483-FD83-478F-9C17-AB316221FC45}" type="sibTrans" cxnId="{6FED6CD1-1ADB-444B-8BD2-FAE6C2CB668F}">
      <dgm:prSet/>
      <dgm:spPr/>
      <dgm:t>
        <a:bodyPr/>
        <a:lstStyle/>
        <a:p>
          <a:endParaRPr lang="ru-RU"/>
        </a:p>
      </dgm:t>
    </dgm:pt>
    <dgm:pt modelId="{BCED87ED-D589-4D1A-B2A4-F4CCC61BC08F}">
      <dgm:prSet/>
      <dgm:spPr/>
      <dgm:t>
        <a:bodyPr/>
        <a:lstStyle/>
        <a:p>
          <a:pPr marL="342900" lvl="2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ru-RU" sz="1800" kern="1200" dirty="0">
            <a:latin typeface="Manrope"/>
            <a:ea typeface="Manrope"/>
            <a:cs typeface="Manrope"/>
            <a:sym typeface="Manrope"/>
          </a:endParaRPr>
        </a:p>
      </dgm:t>
    </dgm:pt>
    <dgm:pt modelId="{6A20E7D3-9E4B-4E34-9AE3-271E7F9EB0B3}" type="parTrans" cxnId="{5EB2D531-4212-465C-ACE4-B69E6D7C7A61}">
      <dgm:prSet/>
      <dgm:spPr/>
      <dgm:t>
        <a:bodyPr/>
        <a:lstStyle/>
        <a:p>
          <a:endParaRPr lang="ru-RU"/>
        </a:p>
      </dgm:t>
    </dgm:pt>
    <dgm:pt modelId="{E8A09B84-DF57-4B70-A677-D59B8B547795}" type="sibTrans" cxnId="{5EB2D531-4212-465C-ACE4-B69E6D7C7A61}">
      <dgm:prSet/>
      <dgm:spPr/>
      <dgm:t>
        <a:bodyPr/>
        <a:lstStyle/>
        <a:p>
          <a:endParaRPr lang="ru-RU"/>
        </a:p>
      </dgm:t>
    </dgm:pt>
    <dgm:pt modelId="{71655466-D5CE-4E35-B012-6604ED2A95DE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Все сценарии пройдены без ошибок</a:t>
          </a:r>
        </a:p>
      </dgm:t>
    </dgm:pt>
    <dgm:pt modelId="{362FB655-2D1B-44B3-B4CE-801D2875F28D}" type="parTrans" cxnId="{0F7EDA36-91B0-468F-B7DC-17A7FA50B4CC}">
      <dgm:prSet/>
      <dgm:spPr/>
      <dgm:t>
        <a:bodyPr/>
        <a:lstStyle/>
        <a:p>
          <a:endParaRPr lang="ru-RU"/>
        </a:p>
      </dgm:t>
    </dgm:pt>
    <dgm:pt modelId="{E8D3D079-8698-48D4-BFE2-359FAC210037}" type="sibTrans" cxnId="{0F7EDA36-91B0-468F-B7DC-17A7FA50B4CC}">
      <dgm:prSet/>
      <dgm:spPr/>
      <dgm:t>
        <a:bodyPr/>
        <a:lstStyle/>
        <a:p>
          <a:endParaRPr lang="ru-RU"/>
        </a:p>
      </dgm:t>
    </dgm:pt>
    <dgm:pt modelId="{603219A3-2000-4D02-A554-D91E7A4F1937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Модуль </a:t>
          </a:r>
          <a:r>
            <a:rPr lang="en-US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unittest </a:t>
          </a: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для </a:t>
          </a:r>
          <a:r>
            <a:rPr lang="en-US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Python</a:t>
          </a: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  <a:sym typeface="Manrope"/>
          </a:endParaRPr>
        </a:p>
      </dgm:t>
    </dgm:pt>
    <dgm:pt modelId="{244F0158-5B07-4814-81A0-3D82EC52C252}" type="parTrans" cxnId="{5F2746FD-93BD-4CBE-99FC-A4D74CFD19D1}">
      <dgm:prSet/>
      <dgm:spPr/>
      <dgm:t>
        <a:bodyPr/>
        <a:lstStyle/>
        <a:p>
          <a:endParaRPr lang="ru-RU"/>
        </a:p>
      </dgm:t>
    </dgm:pt>
    <dgm:pt modelId="{E71C8172-F48F-4133-9D3F-49F6C120172E}" type="sibTrans" cxnId="{5F2746FD-93BD-4CBE-99FC-A4D74CFD19D1}">
      <dgm:prSet/>
      <dgm:spPr/>
      <dgm:t>
        <a:bodyPr/>
        <a:lstStyle/>
        <a:p>
          <a:endParaRPr lang="ru-RU"/>
        </a:p>
      </dgm:t>
    </dgm:pt>
    <dgm:pt modelId="{A64D9FD6-9328-4B0A-A01B-0D6EC8E3CD42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Результаты:</a:t>
          </a:r>
        </a:p>
      </dgm:t>
    </dgm:pt>
    <dgm:pt modelId="{F4A5F47C-3EF8-4863-884F-81260BB790F9}" type="parTrans" cxnId="{97F65317-CFC4-4A38-90E3-F9D0E64A9659}">
      <dgm:prSet/>
      <dgm:spPr/>
      <dgm:t>
        <a:bodyPr/>
        <a:lstStyle/>
        <a:p>
          <a:endParaRPr lang="ru-RU"/>
        </a:p>
      </dgm:t>
    </dgm:pt>
    <dgm:pt modelId="{B1543E18-32E5-4199-9E8E-E96F508DDEC0}" type="sibTrans" cxnId="{97F65317-CFC4-4A38-90E3-F9D0E64A9659}">
      <dgm:prSet/>
      <dgm:spPr/>
      <dgm:t>
        <a:bodyPr/>
        <a:lstStyle/>
        <a:p>
          <a:endParaRPr lang="ru-RU"/>
        </a:p>
      </dgm:t>
    </dgm:pt>
    <dgm:pt modelId="{B4A38AED-D675-4CA5-9A88-077832F3F473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Инструмент </a:t>
          </a:r>
          <a:r>
            <a:rPr lang="en-US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coverage</a:t>
          </a: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.</a:t>
          </a:r>
          <a:r>
            <a:rPr lang="en-US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py </a:t>
          </a: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для анализа процента покрытия кода</a:t>
          </a: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  <a:sym typeface="Manrope"/>
          </a:endParaRPr>
        </a:p>
      </dgm:t>
    </dgm:pt>
    <dgm:pt modelId="{62368FC7-B65B-4CD3-9E3B-691B4887DFE2}" type="parTrans" cxnId="{A9327461-B7EF-466D-978D-AF6C0D78DBDB}">
      <dgm:prSet/>
      <dgm:spPr/>
      <dgm:t>
        <a:bodyPr/>
        <a:lstStyle/>
        <a:p>
          <a:endParaRPr lang="ru-RU"/>
        </a:p>
      </dgm:t>
    </dgm:pt>
    <dgm:pt modelId="{122C7E22-E59B-44E4-B436-642E138FDB11}" type="sibTrans" cxnId="{A9327461-B7EF-466D-978D-AF6C0D78DBDB}">
      <dgm:prSet/>
      <dgm:spPr/>
      <dgm:t>
        <a:bodyPr/>
        <a:lstStyle/>
        <a:p>
          <a:endParaRPr lang="ru-RU"/>
        </a:p>
      </dgm:t>
    </dgm:pt>
    <dgm:pt modelId="{2CF27A6F-21C3-4042-8DE1-0649F7265B56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  <a:sym typeface="Manrope"/>
          </a:endParaRPr>
        </a:p>
      </dgm:t>
    </dgm:pt>
    <dgm:pt modelId="{E7986A10-5EF0-4FA1-955B-86616F9A3119}" type="parTrans" cxnId="{3A9029B9-C9C8-4903-9FF4-34B8CCE921E0}">
      <dgm:prSet/>
      <dgm:spPr/>
      <dgm:t>
        <a:bodyPr/>
        <a:lstStyle/>
        <a:p>
          <a:endParaRPr lang="ru-RU"/>
        </a:p>
      </dgm:t>
    </dgm:pt>
    <dgm:pt modelId="{8FC9B4AB-D601-46BB-8FC1-2B2A318E08D0}" type="sibTrans" cxnId="{3A9029B9-C9C8-4903-9FF4-34B8CCE921E0}">
      <dgm:prSet/>
      <dgm:spPr/>
      <dgm:t>
        <a:bodyPr/>
        <a:lstStyle/>
        <a:p>
          <a:endParaRPr lang="ru-RU"/>
        </a:p>
      </dgm:t>
    </dgm:pt>
    <dgm:pt modelId="{AF8F8A53-DE7F-45C9-8700-2488C611F8B0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Подготовлено 4 сценариев и 4 протоколов</a:t>
          </a:r>
        </a:p>
      </dgm:t>
    </dgm:pt>
    <dgm:pt modelId="{736C0ADD-E041-49D9-9738-E96DADAC9FF8}" type="parTrans" cxnId="{C7827AF3-645A-4F1B-B182-7CD914129B0A}">
      <dgm:prSet/>
      <dgm:spPr/>
      <dgm:t>
        <a:bodyPr/>
        <a:lstStyle/>
        <a:p>
          <a:endParaRPr lang="ru-RU"/>
        </a:p>
      </dgm:t>
    </dgm:pt>
    <dgm:pt modelId="{479D9EAD-243C-4518-947E-E53FFEBD219C}" type="sibTrans" cxnId="{C7827AF3-645A-4F1B-B182-7CD914129B0A}">
      <dgm:prSet/>
      <dgm:spPr/>
      <dgm:t>
        <a:bodyPr/>
        <a:lstStyle/>
        <a:p>
          <a:endParaRPr lang="ru-RU"/>
        </a:p>
      </dgm:t>
    </dgm:pt>
    <dgm:pt modelId="{EBEC3788-0C64-460E-BDFD-13B88D4D52B6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  <a:sym typeface="Manrope"/>
          </a:endParaRPr>
        </a:p>
      </dgm:t>
    </dgm:pt>
    <dgm:pt modelId="{660AD716-DB4A-4513-A520-281BDB3A4855}" type="parTrans" cxnId="{CD614363-6E6F-4962-AACB-A44BD5C80472}">
      <dgm:prSet/>
      <dgm:spPr/>
      <dgm:t>
        <a:bodyPr/>
        <a:lstStyle/>
        <a:p>
          <a:endParaRPr lang="ru-RU"/>
        </a:p>
      </dgm:t>
    </dgm:pt>
    <dgm:pt modelId="{85474415-8763-48D3-A19E-ED94C4C2A2F9}" type="sibTrans" cxnId="{CD614363-6E6F-4962-AACB-A44BD5C80472}">
      <dgm:prSet/>
      <dgm:spPr/>
      <dgm:t>
        <a:bodyPr/>
        <a:lstStyle/>
        <a:p>
          <a:endParaRPr lang="ru-RU"/>
        </a:p>
      </dgm:t>
    </dgm:pt>
    <dgm:pt modelId="{0EBEB142-5446-4A74-AA80-8F4CBC9614A0}" type="pres">
      <dgm:prSet presAssocID="{FBFE19CE-5F66-49F3-A837-89E16A32C7D9}" presName="Name0" presStyleCnt="0">
        <dgm:presLayoutVars>
          <dgm:dir/>
          <dgm:animLvl val="lvl"/>
          <dgm:resizeHandles val="exact"/>
        </dgm:presLayoutVars>
      </dgm:prSet>
      <dgm:spPr/>
    </dgm:pt>
    <dgm:pt modelId="{16FAACF4-B1A4-42AC-BC86-2A3ED8CD5029}" type="pres">
      <dgm:prSet presAssocID="{1594D30E-25C0-43A2-8BCA-A6FF1AEBF194}" presName="composite" presStyleCnt="0"/>
      <dgm:spPr/>
    </dgm:pt>
    <dgm:pt modelId="{1CE8EF3F-6D0B-42B9-9A68-3C7B805B2837}" type="pres">
      <dgm:prSet presAssocID="{1594D30E-25C0-43A2-8BCA-A6FF1AEBF194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C9539F3E-894D-4F5C-9ABA-80CAE74299B9}" type="pres">
      <dgm:prSet presAssocID="{1594D30E-25C0-43A2-8BCA-A6FF1AEBF194}" presName="desTx" presStyleLbl="alignAccFollowNode1" presStyleIdx="0" presStyleCnt="2">
        <dgm:presLayoutVars>
          <dgm:bulletEnabled val="1"/>
        </dgm:presLayoutVars>
      </dgm:prSet>
      <dgm:spPr/>
    </dgm:pt>
    <dgm:pt modelId="{9114C88D-7C0C-4D3D-ADA3-39E6C0F7A837}" type="pres">
      <dgm:prSet presAssocID="{4784B9A7-FB00-4794-A49D-56345C93BFBD}" presName="space" presStyleCnt="0"/>
      <dgm:spPr/>
    </dgm:pt>
    <dgm:pt modelId="{AAFB9935-13FD-4356-8488-7FE822BFD7B3}" type="pres">
      <dgm:prSet presAssocID="{7FBAD842-A755-4E55-A539-4335147A8ACA}" presName="composite" presStyleCnt="0"/>
      <dgm:spPr/>
    </dgm:pt>
    <dgm:pt modelId="{B6D90815-9BE6-493D-BE30-5D22997C4223}" type="pres">
      <dgm:prSet presAssocID="{7FBAD842-A755-4E55-A539-4335147A8ACA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AFAC12E8-BDBB-4681-B108-C226756D839C}" type="pres">
      <dgm:prSet presAssocID="{7FBAD842-A755-4E55-A539-4335147A8ACA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E3A0310E-2BDD-4E0D-B949-C441B0224674}" srcId="{FBFE19CE-5F66-49F3-A837-89E16A32C7D9}" destId="{1594D30E-25C0-43A2-8BCA-A6FF1AEBF194}" srcOrd="0" destOrd="0" parTransId="{178AB561-726B-47A5-BDF5-40D0CC8772E1}" sibTransId="{4784B9A7-FB00-4794-A49D-56345C93BFBD}"/>
    <dgm:cxn modelId="{6E932B13-916B-427D-AF84-5C46A6F20E3C}" srcId="{7FBAD842-A755-4E55-A539-4335147A8ACA}" destId="{31EEFDD9-6598-4194-9EE9-AC4A3EE96295}" srcOrd="0" destOrd="0" parTransId="{AC94BB53-589A-4A29-A76C-0C99FF4F84F7}" sibTransId="{E090987B-5944-42CF-B309-7FD3600AFB75}"/>
    <dgm:cxn modelId="{E8201115-CCFD-4F5C-8708-094487A5B73D}" type="presOf" srcId="{FBFE19CE-5F66-49F3-A837-89E16A32C7D9}" destId="{0EBEB142-5446-4A74-AA80-8F4CBC9614A0}" srcOrd="0" destOrd="0" presId="urn:microsoft.com/office/officeart/2005/8/layout/hList1"/>
    <dgm:cxn modelId="{97F65317-CFC4-4A38-90E3-F9D0E64A9659}" srcId="{7FBAD842-A755-4E55-A539-4335147A8ACA}" destId="{A64D9FD6-9328-4B0A-A01B-0D6EC8E3CD42}" srcOrd="1" destOrd="0" parTransId="{F4A5F47C-3EF8-4863-884F-81260BB790F9}" sibTransId="{B1543E18-32E5-4199-9E8E-E96F508DDEC0}"/>
    <dgm:cxn modelId="{1283361D-BFF3-4AB8-ADC5-22A975759E00}" srcId="{6F38F7BF-E0D9-406B-8A42-2E18A831AEFC}" destId="{C0AD3D5F-93D4-4AF5-9F07-3934B9C88E96}" srcOrd="0" destOrd="0" parTransId="{15B945F6-5687-4CC4-97AE-45DC49DBCC6B}" sibTransId="{3D03E580-4F0D-4A55-97E8-C3ECBCEFA140}"/>
    <dgm:cxn modelId="{B5CB1E22-243F-43B7-B645-7D993FE46A48}" srcId="{6F38F7BF-E0D9-406B-8A42-2E18A831AEFC}" destId="{9E3775EE-D6E6-4BE1-9EF4-98221FD05B17}" srcOrd="1" destOrd="0" parTransId="{E41D023D-426A-443A-993A-91B575E53FBB}" sibTransId="{33519314-3CCF-40DA-A69D-1645B6A8AA59}"/>
    <dgm:cxn modelId="{F2D82931-32A2-482F-994E-FD1361ADEAC6}" type="presOf" srcId="{B4A38AED-D675-4CA5-9A88-077832F3F473}" destId="{AFAC12E8-BDBB-4681-B108-C226756D839C}" srcOrd="0" destOrd="2" presId="urn:microsoft.com/office/officeart/2005/8/layout/hList1"/>
    <dgm:cxn modelId="{5EB2D531-4212-465C-ACE4-B69E6D7C7A61}" srcId="{6F38F7BF-E0D9-406B-8A42-2E18A831AEFC}" destId="{BCED87ED-D589-4D1A-B2A4-F4CCC61BC08F}" srcOrd="2" destOrd="0" parTransId="{6A20E7D3-9E4B-4E34-9AE3-271E7F9EB0B3}" sibTransId="{E8A09B84-DF57-4B70-A677-D59B8B547795}"/>
    <dgm:cxn modelId="{0F7EDA36-91B0-468F-B7DC-17A7FA50B4CC}" srcId="{1594D30E-25C0-43A2-8BCA-A6FF1AEBF194}" destId="{71655466-D5CE-4E35-B012-6604ED2A95DE}" srcOrd="3" destOrd="0" parTransId="{362FB655-2D1B-44B3-B4CE-801D2875F28D}" sibTransId="{E8D3D079-8698-48D4-BFE2-359FAC210037}"/>
    <dgm:cxn modelId="{A9327461-B7EF-466D-978D-AF6C0D78DBDB}" srcId="{31EEFDD9-6598-4194-9EE9-AC4A3EE96295}" destId="{B4A38AED-D675-4CA5-9A88-077832F3F473}" srcOrd="1" destOrd="0" parTransId="{62368FC7-B65B-4CD3-9E3B-691B4887DFE2}" sibTransId="{122C7E22-E59B-44E4-B436-642E138FDB11}"/>
    <dgm:cxn modelId="{CD614363-6E6F-4962-AACB-A44BD5C80472}" srcId="{7FBAD842-A755-4E55-A539-4335147A8ACA}" destId="{EBEC3788-0C64-460E-BDFD-13B88D4D52B6}" srcOrd="2" destOrd="0" parTransId="{660AD716-DB4A-4513-A520-281BDB3A4855}" sibTransId="{85474415-8763-48D3-A19E-ED94C4C2A2F9}"/>
    <dgm:cxn modelId="{A90EAD45-1426-4CA2-A16D-5602F3845733}" type="presOf" srcId="{1594D30E-25C0-43A2-8BCA-A6FF1AEBF194}" destId="{1CE8EF3F-6D0B-42B9-9A68-3C7B805B2837}" srcOrd="0" destOrd="0" presId="urn:microsoft.com/office/officeart/2005/8/layout/hList1"/>
    <dgm:cxn modelId="{21332746-1006-4364-889B-8B20B03298FD}" type="presOf" srcId="{71655466-D5CE-4E35-B012-6604ED2A95DE}" destId="{C9539F3E-894D-4F5C-9ABA-80CAE74299B9}" srcOrd="0" destOrd="6" presId="urn:microsoft.com/office/officeart/2005/8/layout/hList1"/>
    <dgm:cxn modelId="{BA197E50-A2CB-4E81-9423-15D0130860FD}" type="presOf" srcId="{EBEC3788-0C64-460E-BDFD-13B88D4D52B6}" destId="{AFAC12E8-BDBB-4681-B108-C226756D839C}" srcOrd="0" destOrd="5" presId="urn:microsoft.com/office/officeart/2005/8/layout/hList1"/>
    <dgm:cxn modelId="{C45C9670-902F-401B-9B11-223621049DB0}" type="presOf" srcId="{BCED87ED-D589-4D1A-B2A4-F4CCC61BC08F}" destId="{C9539F3E-894D-4F5C-9ABA-80CAE74299B9}" srcOrd="0" destOrd="3" presId="urn:microsoft.com/office/officeart/2005/8/layout/hList1"/>
    <dgm:cxn modelId="{4906C570-B236-4086-8F2D-E183BB5AF4AB}" type="presOf" srcId="{CFA4EB0B-29BB-47CD-A8C2-0094291B0477}" destId="{C9539F3E-894D-4F5C-9ABA-80CAE74299B9}" srcOrd="0" destOrd="4" presId="urn:microsoft.com/office/officeart/2005/8/layout/hList1"/>
    <dgm:cxn modelId="{B0D8BC83-3374-4C32-8B94-4ACBEC6DBD00}" type="presOf" srcId="{6F38F7BF-E0D9-406B-8A42-2E18A831AEFC}" destId="{C9539F3E-894D-4F5C-9ABA-80CAE74299B9}" srcOrd="0" destOrd="0" presId="urn:microsoft.com/office/officeart/2005/8/layout/hList1"/>
    <dgm:cxn modelId="{5A7B5687-FDEF-4435-910D-8EC8CE3AF8F0}" srcId="{FBFE19CE-5F66-49F3-A837-89E16A32C7D9}" destId="{7FBAD842-A755-4E55-A539-4335147A8ACA}" srcOrd="1" destOrd="0" parTransId="{3EC4D9D8-472E-404F-BE5B-DF58C7F54C3E}" sibTransId="{4743FCDF-8D83-4CC0-951F-C915E4DC9C67}"/>
    <dgm:cxn modelId="{45D54B95-63F5-45ED-A6B1-77348287F35F}" type="presOf" srcId="{AF8F8A53-DE7F-45C9-8700-2488C611F8B0}" destId="{C9539F3E-894D-4F5C-9ABA-80CAE74299B9}" srcOrd="0" destOrd="5" presId="urn:microsoft.com/office/officeart/2005/8/layout/hList1"/>
    <dgm:cxn modelId="{E92DA0B1-B54E-453C-8738-849D82034C02}" type="presOf" srcId="{603219A3-2000-4D02-A554-D91E7A4F1937}" destId="{AFAC12E8-BDBB-4681-B108-C226756D839C}" srcOrd="0" destOrd="1" presId="urn:microsoft.com/office/officeart/2005/8/layout/hList1"/>
    <dgm:cxn modelId="{15DB7FB6-8DC5-4D89-B139-49F3057F41C7}" type="presOf" srcId="{31EEFDD9-6598-4194-9EE9-AC4A3EE96295}" destId="{AFAC12E8-BDBB-4681-B108-C226756D839C}" srcOrd="0" destOrd="0" presId="urn:microsoft.com/office/officeart/2005/8/layout/hList1"/>
    <dgm:cxn modelId="{3A9029B9-C9C8-4903-9FF4-34B8CCE921E0}" srcId="{31EEFDD9-6598-4194-9EE9-AC4A3EE96295}" destId="{2CF27A6F-21C3-4042-8DE1-0649F7265B56}" srcOrd="2" destOrd="0" parTransId="{E7986A10-5EF0-4FA1-955B-86616F9A3119}" sibTransId="{8FC9B4AB-D601-46BB-8FC1-2B2A318E08D0}"/>
    <dgm:cxn modelId="{68B2EFBE-76DC-4221-9497-1092D9FF4B22}" type="presOf" srcId="{A64D9FD6-9328-4B0A-A01B-0D6EC8E3CD42}" destId="{AFAC12E8-BDBB-4681-B108-C226756D839C}" srcOrd="0" destOrd="4" presId="urn:microsoft.com/office/officeart/2005/8/layout/hList1"/>
    <dgm:cxn modelId="{6FED6CD1-1ADB-444B-8BD2-FAE6C2CB668F}" srcId="{1594D30E-25C0-43A2-8BCA-A6FF1AEBF194}" destId="{CFA4EB0B-29BB-47CD-A8C2-0094291B0477}" srcOrd="1" destOrd="0" parTransId="{DD15789A-2354-417D-B76F-84BEB301A95E}" sibTransId="{1C590483-FD83-478F-9C17-AB316221FC45}"/>
    <dgm:cxn modelId="{14999DDC-6770-4460-B7E6-2BF1AC1AEDE1}" srcId="{1594D30E-25C0-43A2-8BCA-A6FF1AEBF194}" destId="{6F38F7BF-E0D9-406B-8A42-2E18A831AEFC}" srcOrd="0" destOrd="0" parTransId="{E7DDF70E-7FD4-48B9-8DE3-ECA9EF391E00}" sibTransId="{ACE5C776-A5B9-491D-BD39-85E988CC90BF}"/>
    <dgm:cxn modelId="{9A220BEB-BA01-41C9-9270-DE5268753E04}" type="presOf" srcId="{7FBAD842-A755-4E55-A539-4335147A8ACA}" destId="{B6D90815-9BE6-493D-BE30-5D22997C4223}" srcOrd="0" destOrd="0" presId="urn:microsoft.com/office/officeart/2005/8/layout/hList1"/>
    <dgm:cxn modelId="{8E1690EC-B25B-46D1-8CB9-0508BA0F8E68}" type="presOf" srcId="{9E3775EE-D6E6-4BE1-9EF4-98221FD05B17}" destId="{C9539F3E-894D-4F5C-9ABA-80CAE74299B9}" srcOrd="0" destOrd="2" presId="urn:microsoft.com/office/officeart/2005/8/layout/hList1"/>
    <dgm:cxn modelId="{387C3EF3-9E14-4616-AE07-3654A803062E}" type="presOf" srcId="{2CF27A6F-21C3-4042-8DE1-0649F7265B56}" destId="{AFAC12E8-BDBB-4681-B108-C226756D839C}" srcOrd="0" destOrd="3" presId="urn:microsoft.com/office/officeart/2005/8/layout/hList1"/>
    <dgm:cxn modelId="{C7827AF3-645A-4F1B-B182-7CD914129B0A}" srcId="{1594D30E-25C0-43A2-8BCA-A6FF1AEBF194}" destId="{AF8F8A53-DE7F-45C9-8700-2488C611F8B0}" srcOrd="2" destOrd="0" parTransId="{736C0ADD-E041-49D9-9738-E96DADAC9FF8}" sibTransId="{479D9EAD-243C-4518-947E-E53FFEBD219C}"/>
    <dgm:cxn modelId="{33D438FC-585F-45A0-B715-9CAFF6C84D37}" type="presOf" srcId="{C0AD3D5F-93D4-4AF5-9F07-3934B9C88E96}" destId="{C9539F3E-894D-4F5C-9ABA-80CAE74299B9}" srcOrd="0" destOrd="1" presId="urn:microsoft.com/office/officeart/2005/8/layout/hList1"/>
    <dgm:cxn modelId="{5F2746FD-93BD-4CBE-99FC-A4D74CFD19D1}" srcId="{31EEFDD9-6598-4194-9EE9-AC4A3EE96295}" destId="{603219A3-2000-4D02-A554-D91E7A4F1937}" srcOrd="0" destOrd="0" parTransId="{244F0158-5B07-4814-81A0-3D82EC52C252}" sibTransId="{E71C8172-F48F-4133-9D3F-49F6C120172E}"/>
    <dgm:cxn modelId="{769EF55E-646C-4A9D-8B07-5E55C6E4DC51}" type="presParOf" srcId="{0EBEB142-5446-4A74-AA80-8F4CBC9614A0}" destId="{16FAACF4-B1A4-42AC-BC86-2A3ED8CD5029}" srcOrd="0" destOrd="0" presId="urn:microsoft.com/office/officeart/2005/8/layout/hList1"/>
    <dgm:cxn modelId="{C299D755-DB3D-4E7B-9C57-1A4866D553A0}" type="presParOf" srcId="{16FAACF4-B1A4-42AC-BC86-2A3ED8CD5029}" destId="{1CE8EF3F-6D0B-42B9-9A68-3C7B805B2837}" srcOrd="0" destOrd="0" presId="urn:microsoft.com/office/officeart/2005/8/layout/hList1"/>
    <dgm:cxn modelId="{33AC19B5-CDFA-4325-BCDE-870866B27BB3}" type="presParOf" srcId="{16FAACF4-B1A4-42AC-BC86-2A3ED8CD5029}" destId="{C9539F3E-894D-4F5C-9ABA-80CAE74299B9}" srcOrd="1" destOrd="0" presId="urn:microsoft.com/office/officeart/2005/8/layout/hList1"/>
    <dgm:cxn modelId="{150250A2-2CE7-49EC-BF19-2EAB33FCE576}" type="presParOf" srcId="{0EBEB142-5446-4A74-AA80-8F4CBC9614A0}" destId="{9114C88D-7C0C-4D3D-ADA3-39E6C0F7A837}" srcOrd="1" destOrd="0" presId="urn:microsoft.com/office/officeart/2005/8/layout/hList1"/>
    <dgm:cxn modelId="{17103148-E385-4AEF-80EA-D7C380D0B5D5}" type="presParOf" srcId="{0EBEB142-5446-4A74-AA80-8F4CBC9614A0}" destId="{AAFB9935-13FD-4356-8488-7FE822BFD7B3}" srcOrd="2" destOrd="0" presId="urn:microsoft.com/office/officeart/2005/8/layout/hList1"/>
    <dgm:cxn modelId="{D3F721DF-D17C-4DAC-9A3D-092FEB4463C6}" type="presParOf" srcId="{AAFB9935-13FD-4356-8488-7FE822BFD7B3}" destId="{B6D90815-9BE6-493D-BE30-5D22997C4223}" srcOrd="0" destOrd="0" presId="urn:microsoft.com/office/officeart/2005/8/layout/hList1"/>
    <dgm:cxn modelId="{5ECDEE5F-C27F-472A-813C-C27EAC6253AD}" type="presParOf" srcId="{AAFB9935-13FD-4356-8488-7FE822BFD7B3}" destId="{AFAC12E8-BDBB-4681-B108-C226756D839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CD9864-9C47-4185-84E3-0F7F9741B833}">
      <dsp:nvSpPr>
        <dsp:cNvPr id="0" name=""/>
        <dsp:cNvSpPr/>
      </dsp:nvSpPr>
      <dsp:spPr>
        <a:xfrm rot="5400000">
          <a:off x="3564253" y="-1517406"/>
          <a:ext cx="409463" cy="35472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26670" bIns="1333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Идея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Структура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Архитектура</a:t>
          </a:r>
        </a:p>
      </dsp:txBody>
      <dsp:txXfrm rot="-5400000">
        <a:off x="1995345" y="71490"/>
        <a:ext cx="3527292" cy="369487"/>
      </dsp:txXfrm>
    </dsp:sp>
    <dsp:sp modelId="{21A59113-1D7E-4F22-8E7C-5FBE14F214C7}">
      <dsp:nvSpPr>
        <dsp:cNvPr id="0" name=""/>
        <dsp:cNvSpPr/>
      </dsp:nvSpPr>
      <dsp:spPr>
        <a:xfrm>
          <a:off x="0" y="319"/>
          <a:ext cx="1995345" cy="5118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Проектирование</a:t>
          </a:r>
        </a:p>
      </dsp:txBody>
      <dsp:txXfrm>
        <a:off x="24985" y="25304"/>
        <a:ext cx="1945375" cy="461859"/>
      </dsp:txXfrm>
    </dsp:sp>
    <dsp:sp modelId="{6D27B0E4-5223-43EA-A5FD-71AFA46E84ED}">
      <dsp:nvSpPr>
        <dsp:cNvPr id="0" name=""/>
        <dsp:cNvSpPr/>
      </dsp:nvSpPr>
      <dsp:spPr>
        <a:xfrm rot="5400000">
          <a:off x="3564253" y="-979985"/>
          <a:ext cx="409463" cy="35472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26670" bIns="1333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Стиль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Цветовая гамма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Внешний вид</a:t>
          </a:r>
        </a:p>
      </dsp:txBody>
      <dsp:txXfrm rot="-5400000">
        <a:off x="1995345" y="608911"/>
        <a:ext cx="3527292" cy="369487"/>
      </dsp:txXfrm>
    </dsp:sp>
    <dsp:sp modelId="{434D85EF-D238-4E20-BF20-FBBCFA1D8929}">
      <dsp:nvSpPr>
        <dsp:cNvPr id="0" name=""/>
        <dsp:cNvSpPr/>
      </dsp:nvSpPr>
      <dsp:spPr>
        <a:xfrm>
          <a:off x="0" y="537740"/>
          <a:ext cx="1995345" cy="511829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Дизайн</a:t>
          </a:r>
        </a:p>
      </dsp:txBody>
      <dsp:txXfrm>
        <a:off x="24985" y="562725"/>
        <a:ext cx="1945375" cy="461859"/>
      </dsp:txXfrm>
    </dsp:sp>
    <dsp:sp modelId="{EA7470B3-4505-4427-85B1-8CF0CF526047}">
      <dsp:nvSpPr>
        <dsp:cNvPr id="0" name=""/>
        <dsp:cNvSpPr/>
      </dsp:nvSpPr>
      <dsp:spPr>
        <a:xfrm rot="5400000">
          <a:off x="3564253" y="-442564"/>
          <a:ext cx="409463" cy="35472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26670" bIns="1333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Разработка функционала</a:t>
          </a:r>
        </a:p>
      </dsp:txBody>
      <dsp:txXfrm rot="-5400000">
        <a:off x="1995345" y="1146332"/>
        <a:ext cx="3527292" cy="369487"/>
      </dsp:txXfrm>
    </dsp:sp>
    <dsp:sp modelId="{996BE33A-49AA-49D2-B39E-2D9BFA5A9322}">
      <dsp:nvSpPr>
        <dsp:cNvPr id="0" name=""/>
        <dsp:cNvSpPr/>
      </dsp:nvSpPr>
      <dsp:spPr>
        <a:xfrm>
          <a:off x="0" y="1075160"/>
          <a:ext cx="1995345" cy="5118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Программирование</a:t>
          </a:r>
        </a:p>
      </dsp:txBody>
      <dsp:txXfrm>
        <a:off x="24985" y="1100145"/>
        <a:ext cx="1945375" cy="461859"/>
      </dsp:txXfrm>
    </dsp:sp>
    <dsp:sp modelId="{414479ED-1E67-4E6A-B91A-C4DFF37165EE}">
      <dsp:nvSpPr>
        <dsp:cNvPr id="0" name=""/>
        <dsp:cNvSpPr/>
      </dsp:nvSpPr>
      <dsp:spPr>
        <a:xfrm rot="5400000">
          <a:off x="3564253" y="94856"/>
          <a:ext cx="409463" cy="35472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26670" bIns="1333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Заполнение контента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Вставка картинок</a:t>
          </a:r>
        </a:p>
      </dsp:txBody>
      <dsp:txXfrm rot="-5400000">
        <a:off x="1995345" y="1683752"/>
        <a:ext cx="3527292" cy="369487"/>
      </dsp:txXfrm>
    </dsp:sp>
    <dsp:sp modelId="{1ADD5FFB-C4B7-45E1-A498-65D62D6B7532}">
      <dsp:nvSpPr>
        <dsp:cNvPr id="0" name=""/>
        <dsp:cNvSpPr/>
      </dsp:nvSpPr>
      <dsp:spPr>
        <a:xfrm>
          <a:off x="0" y="1612581"/>
          <a:ext cx="1995345" cy="511829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Наполнение</a:t>
          </a:r>
        </a:p>
      </dsp:txBody>
      <dsp:txXfrm>
        <a:off x="24985" y="1637566"/>
        <a:ext cx="1945375" cy="461859"/>
      </dsp:txXfrm>
    </dsp:sp>
    <dsp:sp modelId="{8D0A53FF-6310-4BDE-AF36-CF7B945E9922}">
      <dsp:nvSpPr>
        <dsp:cNvPr id="0" name=""/>
        <dsp:cNvSpPr/>
      </dsp:nvSpPr>
      <dsp:spPr>
        <a:xfrm rot="5400000">
          <a:off x="3564253" y="632277"/>
          <a:ext cx="409463" cy="35472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26670" bIns="1333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b="0" i="0" kern="1200" dirty="0"/>
            <a:t>Обнаружение и устранение всех ошибки в коде</a:t>
          </a:r>
          <a:endParaRPr lang="ru-RU" sz="7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b="0" i="0" kern="1200" dirty="0"/>
            <a:t>Проверка и коррекция текстов сайта</a:t>
          </a:r>
          <a:endParaRPr lang="ru-RU" sz="700" kern="1200" dirty="0"/>
        </a:p>
      </dsp:txBody>
      <dsp:txXfrm rot="-5400000">
        <a:off x="1995345" y="2221173"/>
        <a:ext cx="3527292" cy="369487"/>
      </dsp:txXfrm>
    </dsp:sp>
    <dsp:sp modelId="{44021B67-7B49-488F-9799-13B91BBC03EF}">
      <dsp:nvSpPr>
        <dsp:cNvPr id="0" name=""/>
        <dsp:cNvSpPr/>
      </dsp:nvSpPr>
      <dsp:spPr>
        <a:xfrm>
          <a:off x="0" y="2150002"/>
          <a:ext cx="1995345" cy="5118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Тестирование</a:t>
          </a:r>
        </a:p>
      </dsp:txBody>
      <dsp:txXfrm>
        <a:off x="24985" y="2174987"/>
        <a:ext cx="1945375" cy="461859"/>
      </dsp:txXfrm>
    </dsp:sp>
    <dsp:sp modelId="{1A107DD5-A29F-438F-93B1-96E1116A679E}">
      <dsp:nvSpPr>
        <dsp:cNvPr id="0" name=""/>
        <dsp:cNvSpPr/>
      </dsp:nvSpPr>
      <dsp:spPr>
        <a:xfrm rot="5400000">
          <a:off x="3564253" y="1169697"/>
          <a:ext cx="409463" cy="35472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26670" bIns="1333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b="0" i="0" kern="1200" dirty="0"/>
            <a:t>Мероприятия для вывода </a:t>
          </a:r>
          <a:r>
            <a:rPr lang="ru-RU" sz="700" b="0" i="0" kern="1200" dirty="0" err="1"/>
            <a:t>web</a:t>
          </a:r>
          <a:r>
            <a:rPr lang="ru-RU" sz="700" b="0" i="0" kern="1200" dirty="0"/>
            <a:t>-ресурса в ТОП поисковых систем</a:t>
          </a:r>
          <a:endParaRPr lang="ru-RU" sz="700" kern="1200" dirty="0"/>
        </a:p>
      </dsp:txBody>
      <dsp:txXfrm rot="-5400000">
        <a:off x="1995345" y="2758593"/>
        <a:ext cx="3527292" cy="369487"/>
      </dsp:txXfrm>
    </dsp:sp>
    <dsp:sp modelId="{A236BF39-2D56-4A37-9C04-125884F8ED72}">
      <dsp:nvSpPr>
        <dsp:cNvPr id="0" name=""/>
        <dsp:cNvSpPr/>
      </dsp:nvSpPr>
      <dsp:spPr>
        <a:xfrm>
          <a:off x="0" y="2687423"/>
          <a:ext cx="1995345" cy="511829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Продвижение</a:t>
          </a:r>
        </a:p>
      </dsp:txBody>
      <dsp:txXfrm>
        <a:off x="24985" y="2712408"/>
        <a:ext cx="1945375" cy="461859"/>
      </dsp:txXfrm>
    </dsp:sp>
    <dsp:sp modelId="{203784E8-7DA4-4245-A327-E7A99B0977D2}">
      <dsp:nvSpPr>
        <dsp:cNvPr id="0" name=""/>
        <dsp:cNvSpPr/>
      </dsp:nvSpPr>
      <dsp:spPr>
        <a:xfrm rot="5400000">
          <a:off x="3564253" y="1707118"/>
          <a:ext cx="409463" cy="354728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26670" bIns="1333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Создание новых страниц 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Добавление новых функций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700" kern="1200" dirty="0"/>
            <a:t>Устранение ошибок</a:t>
          </a:r>
        </a:p>
      </dsp:txBody>
      <dsp:txXfrm rot="-5400000">
        <a:off x="1995345" y="3296014"/>
        <a:ext cx="3527292" cy="369487"/>
      </dsp:txXfrm>
    </dsp:sp>
    <dsp:sp modelId="{39348639-4759-412D-8FD1-D7B025ED5782}">
      <dsp:nvSpPr>
        <dsp:cNvPr id="0" name=""/>
        <dsp:cNvSpPr/>
      </dsp:nvSpPr>
      <dsp:spPr>
        <a:xfrm>
          <a:off x="0" y="3224844"/>
          <a:ext cx="1995345" cy="511829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Поддержка</a:t>
          </a:r>
        </a:p>
      </dsp:txBody>
      <dsp:txXfrm>
        <a:off x="24985" y="3249829"/>
        <a:ext cx="1945375" cy="4618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E8EF3F-6D0B-42B9-9A68-3C7B805B2837}">
      <dsp:nvSpPr>
        <dsp:cNvPr id="0" name=""/>
        <dsp:cNvSpPr/>
      </dsp:nvSpPr>
      <dsp:spPr>
        <a:xfrm>
          <a:off x="29" y="368124"/>
          <a:ext cx="2848570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kern="1200" dirty="0"/>
            <a:t>Ручное</a:t>
          </a:r>
        </a:p>
      </dsp:txBody>
      <dsp:txXfrm>
        <a:off x="29" y="368124"/>
        <a:ext cx="2848570" cy="720000"/>
      </dsp:txXfrm>
    </dsp:sp>
    <dsp:sp modelId="{C9539F3E-894D-4F5C-9ABA-80CAE74299B9}">
      <dsp:nvSpPr>
        <dsp:cNvPr id="0" name=""/>
        <dsp:cNvSpPr/>
      </dsp:nvSpPr>
      <dsp:spPr>
        <a:xfrm>
          <a:off x="29" y="1088125"/>
          <a:ext cx="2848570" cy="260775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1800" kern="1200" dirty="0">
              <a:latin typeface="Manrope"/>
              <a:ea typeface="Manrope"/>
              <a:cs typeface="Manrope"/>
              <a:sym typeface="Manrope"/>
            </a:rPr>
            <a:t>Инструменты:</a:t>
          </a:r>
          <a:endParaRPr lang="ru-RU" sz="18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Сценарий тестирования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Протоколы тестирования</a:t>
          </a:r>
        </a:p>
        <a:p>
          <a:pPr marL="342900" lvl="2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ru-RU" sz="1800" kern="1200" dirty="0">
            <a:latin typeface="Manrope"/>
            <a:ea typeface="Manrope"/>
            <a:cs typeface="Manrope"/>
            <a:sym typeface="Manrope"/>
          </a:endParaRPr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ru-RU" sz="1800" kern="1200" dirty="0">
              <a:latin typeface="Manrope"/>
              <a:ea typeface="Manrope"/>
              <a:cs typeface="Manrope"/>
              <a:sym typeface="Manrope"/>
            </a:rPr>
            <a:t>Результаты: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Подготовлено 4 сценариев и 4 протоколов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Все сценарии пройдены без ошибок</a:t>
          </a:r>
        </a:p>
      </dsp:txBody>
      <dsp:txXfrm>
        <a:off x="29" y="1088125"/>
        <a:ext cx="2848570" cy="2607750"/>
      </dsp:txXfrm>
    </dsp:sp>
    <dsp:sp modelId="{B6D90815-9BE6-493D-BE30-5D22997C4223}">
      <dsp:nvSpPr>
        <dsp:cNvPr id="0" name=""/>
        <dsp:cNvSpPr/>
      </dsp:nvSpPr>
      <dsp:spPr>
        <a:xfrm>
          <a:off x="3247399" y="368124"/>
          <a:ext cx="2848570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kern="1200" dirty="0"/>
            <a:t>Автоматическое</a:t>
          </a:r>
        </a:p>
      </dsp:txBody>
      <dsp:txXfrm>
        <a:off x="3247399" y="368124"/>
        <a:ext cx="2848570" cy="720000"/>
      </dsp:txXfrm>
    </dsp:sp>
    <dsp:sp modelId="{AFAC12E8-BDBB-4681-B108-C226756D839C}">
      <dsp:nvSpPr>
        <dsp:cNvPr id="0" name=""/>
        <dsp:cNvSpPr/>
      </dsp:nvSpPr>
      <dsp:spPr>
        <a:xfrm>
          <a:off x="3247399" y="1088125"/>
          <a:ext cx="2848570" cy="260775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Инструменты:</a:t>
          </a: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Модуль </a:t>
          </a:r>
          <a:r>
            <a:rPr lang="en-US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unittest </a:t>
          </a: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для </a:t>
          </a:r>
          <a:r>
            <a:rPr lang="en-US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Python</a:t>
          </a: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  <a:sym typeface="Manrope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Инструмент </a:t>
          </a:r>
          <a:r>
            <a:rPr lang="en-US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coverage</a:t>
          </a: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.</a:t>
          </a:r>
          <a:r>
            <a:rPr lang="en-US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py </a:t>
          </a: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</a:rPr>
            <a:t>для анализа процента покрытия кода</a:t>
          </a: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  <a:sym typeface="Manrope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  <a:sym typeface="Manrope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ru-RU" sz="1600" kern="1200" dirty="0">
              <a:solidFill>
                <a:srgbClr val="333333">
                  <a:hueOff val="0"/>
                  <a:satOff val="0"/>
                  <a:lumOff val="0"/>
                  <a:alphaOff val="0"/>
                </a:srgbClr>
              </a:solidFill>
              <a:latin typeface="Manrope"/>
              <a:ea typeface="Manrope"/>
              <a:cs typeface="Manrope"/>
              <a:sym typeface="Manrope"/>
            </a:rPr>
            <a:t>Результаты: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endParaRPr lang="ru-RU" sz="1600" kern="1200" dirty="0">
            <a:solidFill>
              <a:srgbClr val="333333">
                <a:hueOff val="0"/>
                <a:satOff val="0"/>
                <a:lumOff val="0"/>
                <a:alphaOff val="0"/>
              </a:srgbClr>
            </a:solidFill>
            <a:latin typeface="Manrope"/>
            <a:ea typeface="Manrope"/>
            <a:cs typeface="Manrope"/>
            <a:sym typeface="Manrope"/>
          </a:endParaRPr>
        </a:p>
      </dsp:txBody>
      <dsp:txXfrm>
        <a:off x="3247399" y="1088125"/>
        <a:ext cx="2848570" cy="26077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426173D1-C76A-4CB6-8C4A-FCB425C8B3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D87AB16-FF3A-4A6A-A2DD-5FE0A9054B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CC35B-CCEE-4287-A820-4A6E38CCEA6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53BD621-778B-47A5-BB41-031C79F0A5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4EC1AF9-A97C-4684-A84B-9E4D617ED7F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45CBEC-9472-4563-94E7-8E9BF831C4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023873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60a8deabce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5" name="Google Shape;245;g260a8deabce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60a8deabce_2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0" name="Google Shape;260;g260a8deabce_2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60a8deabce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g260a8deabce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60a8deabce_2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260a8deabce_2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60a8deabce_2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260a8deabce_2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60a8deabce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" name="Google Shape;318;g260a8deabce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8065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60a8deabce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8" name="Google Shape;458;g260a8deabce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60a8deabce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9" name="Google Shape;449;g260a8deabce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60a8deabce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2" name="Google Shape;472;g260a8deabce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455150" y="1643225"/>
            <a:ext cx="3960300" cy="2142600"/>
          </a:xfrm>
          <a:prstGeom prst="rect">
            <a:avLst/>
          </a:prstGeom>
        </p:spPr>
        <p:txBody>
          <a:bodyPr spcFirstLastPara="1" wrap="square" lIns="45725" tIns="22850" rIns="45725" bIns="22850" anchor="t" anchorCtr="0">
            <a:norm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1">
                <a:solidFill>
                  <a:srgbClr val="33333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472875" y="3777000"/>
            <a:ext cx="3309900" cy="225300"/>
          </a:xfrm>
          <a:prstGeom prst="rect">
            <a:avLst/>
          </a:prstGeom>
        </p:spPr>
        <p:txBody>
          <a:bodyPr spcFirstLastPara="1" wrap="square" lIns="45725" tIns="22850" rIns="45725" bIns="22850" anchor="t" anchorCtr="0">
            <a:normAutofit/>
          </a:bodyPr>
          <a:lstStyle>
            <a:lvl1pPr lvl="0">
              <a:spcBef>
                <a:spcPts val="30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20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20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20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20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20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20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-21625" y="4918325"/>
            <a:ext cx="9165616" cy="225171"/>
          </a:xfrm>
          <a:custGeom>
            <a:avLst/>
            <a:gdLst/>
            <a:ahLst/>
            <a:cxnLst/>
            <a:rect l="l" t="t" r="r" b="b"/>
            <a:pathLst>
              <a:path w="5701783" h="152400" extrusionOk="0">
                <a:moveTo>
                  <a:pt x="0" y="0"/>
                </a:moveTo>
                <a:lnTo>
                  <a:pt x="5701783" y="0"/>
                </a:lnTo>
                <a:lnTo>
                  <a:pt x="5701783" y="152400"/>
                </a:lnTo>
                <a:lnTo>
                  <a:pt x="0" y="15240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/>
        </p:nvSpPr>
        <p:spPr>
          <a:xfrm>
            <a:off x="0" y="4918225"/>
            <a:ext cx="9137107" cy="225171"/>
          </a:xfrm>
          <a:custGeom>
            <a:avLst/>
            <a:gdLst/>
            <a:ahLst/>
            <a:cxnLst/>
            <a:rect l="l" t="t" r="r" b="b"/>
            <a:pathLst>
              <a:path w="5701783" h="152400" extrusionOk="0">
                <a:moveTo>
                  <a:pt x="0" y="0"/>
                </a:moveTo>
                <a:lnTo>
                  <a:pt x="5701783" y="0"/>
                </a:lnTo>
                <a:lnTo>
                  <a:pt x="5701783" y="152400"/>
                </a:lnTo>
                <a:lnTo>
                  <a:pt x="0" y="152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461050" y="1500450"/>
            <a:ext cx="3960300" cy="2142600"/>
          </a:xfrm>
          <a:prstGeom prst="rect">
            <a:avLst/>
          </a:prstGeom>
        </p:spPr>
        <p:txBody>
          <a:bodyPr spcFirstLastPara="1" wrap="square" lIns="45725" tIns="22850" rIns="45725" bIns="22850" anchor="ctr" anchorCtr="0">
            <a:norm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rgbClr val="33333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/>
          <p:nvPr/>
        </p:nvSpPr>
        <p:spPr>
          <a:xfrm>
            <a:off x="1862" y="0"/>
            <a:ext cx="9140275" cy="225171"/>
          </a:xfrm>
          <a:custGeom>
            <a:avLst/>
            <a:gdLst/>
            <a:ahLst/>
            <a:cxnLst/>
            <a:rect l="l" t="t" r="r" b="b"/>
            <a:pathLst>
              <a:path w="6186311" h="152400" extrusionOk="0">
                <a:moveTo>
                  <a:pt x="0" y="0"/>
                </a:moveTo>
                <a:lnTo>
                  <a:pt x="6186311" y="0"/>
                </a:lnTo>
                <a:lnTo>
                  <a:pt x="6186311" y="152400"/>
                </a:lnTo>
                <a:lnTo>
                  <a:pt x="0" y="15240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452625" y="575025"/>
            <a:ext cx="5280900" cy="354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00000" y="344200"/>
            <a:ext cx="76563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nrope"/>
              <a:buNone/>
              <a:defRPr sz="22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nrope"/>
              <a:buNone/>
              <a:defRPr sz="9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nrope"/>
              <a:buNone/>
              <a:defRPr sz="9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nrope"/>
              <a:buNone/>
              <a:defRPr sz="9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nrope"/>
              <a:buNone/>
              <a:defRPr sz="9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nrope"/>
              <a:buNone/>
              <a:defRPr sz="9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nrope"/>
              <a:buNone/>
              <a:defRPr sz="9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nrope"/>
              <a:buNone/>
              <a:defRPr sz="9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nrope"/>
              <a:buNone/>
              <a:defRPr sz="9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00000" y="1148850"/>
            <a:ext cx="5380800" cy="22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•"/>
              <a:defRPr sz="16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–"/>
              <a:defRPr sz="14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•"/>
              <a:defRPr sz="12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"/>
              <a:buChar char="–"/>
              <a:defRPr sz="10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"/>
              <a:buChar char="»"/>
              <a:defRPr sz="10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"/>
              <a:buChar char="•"/>
              <a:defRPr sz="10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"/>
              <a:buChar char="•"/>
              <a:defRPr sz="10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"/>
              <a:buChar char="•"/>
              <a:defRPr sz="10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"/>
              <a:buChar char="•"/>
              <a:defRPr sz="100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7"/>
          <p:cNvSpPr txBox="1"/>
          <p:nvPr/>
        </p:nvSpPr>
        <p:spPr>
          <a:xfrm>
            <a:off x="-1170100" y="3094168"/>
            <a:ext cx="3669164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333333"/>
                </a:solidFill>
                <a:latin typeface="Manrope Light"/>
                <a:ea typeface="Manrope"/>
                <a:cs typeface="Manrope"/>
                <a:sym typeface="Manrope Light"/>
              </a:rPr>
              <a:t>Подготовил Фатыхов Пётр 8А</a:t>
            </a:r>
            <a:endParaRPr sz="700"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55" name="Google Shape;255;p57"/>
          <p:cNvSpPr txBox="1">
            <a:spLocks noGrp="1"/>
          </p:cNvSpPr>
          <p:nvPr>
            <p:ph type="title"/>
          </p:nvPr>
        </p:nvSpPr>
        <p:spPr>
          <a:xfrm>
            <a:off x="517263" y="1500450"/>
            <a:ext cx="5546185" cy="2142600"/>
          </a:xfrm>
          <a:prstGeom prst="rect">
            <a:avLst/>
          </a:prstGeom>
        </p:spPr>
        <p:txBody>
          <a:bodyPr spcFirstLastPara="1" wrap="square" lIns="45725" tIns="22850" rIns="45725" bIns="2285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dirty="0">
                <a:solidFill>
                  <a:schemeClr val="dk1"/>
                </a:solidFill>
              </a:rPr>
              <a:t>Разработка сайта «Системы счисления»</a:t>
            </a:r>
            <a:endParaRPr dirty="0"/>
          </a:p>
        </p:txBody>
      </p:sp>
      <p:sp>
        <p:nvSpPr>
          <p:cNvPr id="257" name="Google Shape;257;p57"/>
          <p:cNvSpPr txBox="1">
            <a:spLocks noGrp="1"/>
          </p:cNvSpPr>
          <p:nvPr>
            <p:ph type="subTitle" idx="1"/>
          </p:nvPr>
        </p:nvSpPr>
        <p:spPr>
          <a:xfrm>
            <a:off x="472875" y="3777000"/>
            <a:ext cx="3309900" cy="225300"/>
          </a:xfrm>
          <a:prstGeom prst="rect">
            <a:avLst/>
          </a:prstGeom>
        </p:spPr>
        <p:txBody>
          <a:bodyPr spcFirstLastPara="1" wrap="square" lIns="45725" tIns="22850" rIns="45725" bIns="2285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ru-RU" dirty="0"/>
              <a:t>22.05.2024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71"/>
          <p:cNvPicPr preferRelativeResize="0"/>
          <p:nvPr/>
        </p:nvPicPr>
        <p:blipFill rotWithShape="1">
          <a:blip r:embed="rId3">
            <a:alphaModFix amt="51000"/>
          </a:blip>
          <a:srcRect b="17769"/>
          <a:stretch/>
        </p:blipFill>
        <p:spPr>
          <a:xfrm>
            <a:off x="0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093089-E902-4D6B-BD62-F2265C15C958}"/>
              </a:ext>
            </a:extLst>
          </p:cNvPr>
          <p:cNvSpPr txBox="1"/>
          <p:nvPr/>
        </p:nvSpPr>
        <p:spPr>
          <a:xfrm>
            <a:off x="1117135" y="143304"/>
            <a:ext cx="76037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https://petyacalculator.pythonanywhere.com/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1C86D2E-C6E7-4B2C-B208-3D7FCA509C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7086" y="1062884"/>
            <a:ext cx="3289828" cy="328982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8"/>
          <p:cNvSpPr/>
          <p:nvPr/>
        </p:nvSpPr>
        <p:spPr>
          <a:xfrm>
            <a:off x="0" y="1325"/>
            <a:ext cx="1815389" cy="5146170"/>
          </a:xfrm>
          <a:custGeom>
            <a:avLst/>
            <a:gdLst/>
            <a:ahLst/>
            <a:cxnLst/>
            <a:rect l="l" t="t" r="r" b="b"/>
            <a:pathLst>
              <a:path w="1370105" h="3935885" extrusionOk="0">
                <a:moveTo>
                  <a:pt x="0" y="0"/>
                </a:moveTo>
                <a:lnTo>
                  <a:pt x="1370105" y="0"/>
                </a:lnTo>
                <a:lnTo>
                  <a:pt x="1370105" y="3935885"/>
                </a:lnTo>
                <a:lnTo>
                  <a:pt x="0" y="3935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63" name="Google Shape;263;p58"/>
          <p:cNvSpPr txBox="1"/>
          <p:nvPr/>
        </p:nvSpPr>
        <p:spPr>
          <a:xfrm>
            <a:off x="3087161" y="1224397"/>
            <a:ext cx="42408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i="0" u="none" strike="noStrike" cap="none" dirty="0">
                <a:solidFill>
                  <a:srgbClr val="333333"/>
                </a:solidFill>
                <a:latin typeface="Manrope Light"/>
                <a:ea typeface="Manrope Light"/>
                <a:cs typeface="Manrope Light"/>
                <a:sym typeface="Manrope Light"/>
              </a:rPr>
              <a:t>Зачем учиться делать сайты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64" name="Google Shape;264;p58"/>
          <p:cNvSpPr txBox="1"/>
          <p:nvPr/>
        </p:nvSpPr>
        <p:spPr>
          <a:xfrm>
            <a:off x="3087161" y="1866647"/>
            <a:ext cx="42408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333333"/>
                </a:solidFill>
                <a:latin typeface="Manrope Light"/>
                <a:ea typeface="Manrope"/>
                <a:cs typeface="Manrope"/>
                <a:sym typeface="Manrope Light"/>
              </a:rPr>
              <a:t>Этапы разработки сайта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65" name="Google Shape;265;p58"/>
          <p:cNvSpPr txBox="1"/>
          <p:nvPr/>
        </p:nvSpPr>
        <p:spPr>
          <a:xfrm>
            <a:off x="3087161" y="2508897"/>
            <a:ext cx="42408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333333"/>
                </a:solidFill>
                <a:latin typeface="Manrope Light"/>
                <a:ea typeface="Manrope"/>
                <a:cs typeface="Manrope"/>
                <a:sym typeface="Manrope Light"/>
              </a:rPr>
              <a:t>Тематика и структура сайта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66" name="Google Shape;266;p58"/>
          <p:cNvSpPr txBox="1"/>
          <p:nvPr/>
        </p:nvSpPr>
        <p:spPr>
          <a:xfrm>
            <a:off x="3087161" y="3151147"/>
            <a:ext cx="42408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333333"/>
                </a:solidFill>
                <a:latin typeface="Manrope Light"/>
                <a:ea typeface="Manrope"/>
                <a:cs typeface="Manrope"/>
                <a:sym typeface="Manrope Light"/>
              </a:rPr>
              <a:t>Выбранные инструменты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67" name="Google Shape;267;p58"/>
          <p:cNvSpPr txBox="1"/>
          <p:nvPr/>
        </p:nvSpPr>
        <p:spPr>
          <a:xfrm>
            <a:off x="3087161" y="3793397"/>
            <a:ext cx="42408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i="0" u="none" strike="noStrike" cap="none" dirty="0">
                <a:solidFill>
                  <a:srgbClr val="333333"/>
                </a:solidFill>
                <a:latin typeface="Manrope Light"/>
                <a:ea typeface="Manrope Light"/>
                <a:cs typeface="Manrope Light"/>
                <a:sym typeface="Manrope Light"/>
              </a:rPr>
              <a:t>Выводы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68" name="Google Shape;268;p58"/>
          <p:cNvSpPr txBox="1"/>
          <p:nvPr/>
        </p:nvSpPr>
        <p:spPr>
          <a:xfrm>
            <a:off x="2440985" y="1224397"/>
            <a:ext cx="3411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0" u="none" strike="noStrike" cap="none">
                <a:solidFill>
                  <a:srgbClr val="333333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I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69" name="Google Shape;269;p58"/>
          <p:cNvSpPr txBox="1"/>
          <p:nvPr/>
        </p:nvSpPr>
        <p:spPr>
          <a:xfrm>
            <a:off x="2440985" y="1866647"/>
            <a:ext cx="3411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0" u="none" strike="noStrike" cap="none">
                <a:solidFill>
                  <a:srgbClr val="333333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II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70" name="Google Shape;270;p58"/>
          <p:cNvSpPr txBox="1"/>
          <p:nvPr/>
        </p:nvSpPr>
        <p:spPr>
          <a:xfrm>
            <a:off x="2440985" y="2508897"/>
            <a:ext cx="3411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0" u="none" strike="noStrike" cap="none">
                <a:solidFill>
                  <a:srgbClr val="333333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III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71" name="Google Shape;271;p58"/>
          <p:cNvSpPr txBox="1"/>
          <p:nvPr/>
        </p:nvSpPr>
        <p:spPr>
          <a:xfrm>
            <a:off x="2440985" y="3151147"/>
            <a:ext cx="3411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0" u="none" strike="noStrike" cap="none">
                <a:solidFill>
                  <a:srgbClr val="333333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IV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72" name="Google Shape;272;p58"/>
          <p:cNvSpPr txBox="1"/>
          <p:nvPr/>
        </p:nvSpPr>
        <p:spPr>
          <a:xfrm>
            <a:off x="2440985" y="3793397"/>
            <a:ext cx="3411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0" u="none" strike="noStrike" cap="none">
                <a:solidFill>
                  <a:srgbClr val="333333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V</a:t>
            </a:r>
            <a:endParaRPr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78" name="Google Shape;278;p58"/>
          <p:cNvSpPr txBox="1"/>
          <p:nvPr/>
        </p:nvSpPr>
        <p:spPr>
          <a:xfrm>
            <a:off x="514350" y="441008"/>
            <a:ext cx="1276200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i="0" u="none" strike="noStrike" cap="none" dirty="0">
                <a:solidFill>
                  <a:srgbClr val="333333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Оглавление</a:t>
            </a:r>
            <a:endParaRPr sz="700"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496CC0-C430-48E3-81B9-84CCD9420815}"/>
              </a:ext>
            </a:extLst>
          </p:cNvPr>
          <p:cNvSpPr txBox="1"/>
          <p:nvPr/>
        </p:nvSpPr>
        <p:spPr>
          <a:xfrm flipH="1">
            <a:off x="4483400" y="4835723"/>
            <a:ext cx="372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9"/>
          <p:cNvSpPr txBox="1"/>
          <p:nvPr/>
        </p:nvSpPr>
        <p:spPr>
          <a:xfrm>
            <a:off x="519208" y="1745192"/>
            <a:ext cx="44076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indent="-285750" fontAlgn="base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ru-RU" dirty="0"/>
              <a:t>Около 1,09 млрд сайтов насчитывается в интернете.</a:t>
            </a:r>
          </a:p>
          <a:p>
            <a:pPr marL="285750" indent="-285750" fontAlgn="base">
              <a:buClr>
                <a:schemeClr val="accent1"/>
              </a:buClr>
              <a:buFont typeface="Wingdings" panose="05000000000000000000" pitchFamily="2" charset="2"/>
              <a:buChar char="q"/>
            </a:pPr>
            <a:endParaRPr lang="ru-RU" dirty="0"/>
          </a:p>
          <a:p>
            <a:pPr marL="285750" indent="-285750" fontAlgn="base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ru-RU" dirty="0"/>
              <a:t>252 тыс. новых сайтов создаются ежедневно.</a:t>
            </a:r>
          </a:p>
          <a:p>
            <a:pPr marL="285750" indent="-285750" fontAlgn="base">
              <a:buClr>
                <a:schemeClr val="accent1"/>
              </a:buClr>
              <a:buFont typeface="Wingdings" panose="05000000000000000000" pitchFamily="2" charset="2"/>
              <a:buChar char="q"/>
            </a:pPr>
            <a:endParaRPr lang="ru-RU" dirty="0"/>
          </a:p>
          <a:p>
            <a:pPr marL="285750" indent="-285750" fontAlgn="base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ru-RU" dirty="0"/>
              <a:t>91,54% мирового трафика приходится на Google, в 2023 году google.com стал самым посещаемым сайтом в мире.</a:t>
            </a:r>
            <a:endParaRPr sz="1000" dirty="0">
              <a:solidFill>
                <a:srgbClr val="333333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285" name="Google Shape;285;p59"/>
          <p:cNvSpPr txBox="1">
            <a:spLocks noGrp="1"/>
          </p:cNvSpPr>
          <p:nvPr>
            <p:ph type="title"/>
          </p:nvPr>
        </p:nvSpPr>
        <p:spPr>
          <a:xfrm>
            <a:off x="452625" y="575025"/>
            <a:ext cx="4326900" cy="354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Зачем учиться делать сайты</a:t>
            </a:r>
            <a:endParaRPr dirty="0"/>
          </a:p>
        </p:txBody>
      </p:sp>
      <p:pic>
        <p:nvPicPr>
          <p:cNvPr id="1030" name="Picture 6" descr="Заказать разработку сайта | Цены на создание сайта под ключ в Москве">
            <a:extLst>
              <a:ext uri="{FF2B5EF4-FFF2-40B4-BE49-F238E27FC236}">
                <a16:creationId xmlns:a16="http://schemas.microsoft.com/office/drawing/2014/main" id="{6529A016-84A6-474D-AB69-1BF4C770F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629" y="1483588"/>
            <a:ext cx="3329229" cy="2484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2C7AB36-68E7-4A06-9A61-34BB44B25DA7}"/>
              </a:ext>
            </a:extLst>
          </p:cNvPr>
          <p:cNvSpPr txBox="1"/>
          <p:nvPr/>
        </p:nvSpPr>
        <p:spPr>
          <a:xfrm flipH="1">
            <a:off x="4199264" y="4702187"/>
            <a:ext cx="372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2"/>
          <p:cNvSpPr txBox="1"/>
          <p:nvPr/>
        </p:nvSpPr>
        <p:spPr>
          <a:xfrm>
            <a:off x="452628" y="2085108"/>
            <a:ext cx="3878400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0" marR="0" lvl="1" indent="-120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00"/>
              <a:buFont typeface="Manrope"/>
              <a:buChar char="•"/>
            </a:pPr>
            <a:endParaRPr sz="1100"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315" name="Google Shape;315;p62"/>
          <p:cNvSpPr txBox="1">
            <a:spLocks noGrp="1"/>
          </p:cNvSpPr>
          <p:nvPr>
            <p:ph type="title"/>
          </p:nvPr>
        </p:nvSpPr>
        <p:spPr>
          <a:xfrm>
            <a:off x="452625" y="575025"/>
            <a:ext cx="5280900" cy="354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Этапы разработки сайта</a:t>
            </a:r>
            <a:endParaRPr dirty="0"/>
          </a:p>
        </p:txBody>
      </p:sp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E688339C-8543-4C1E-8343-BF1E8D957C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3213754"/>
              </p:ext>
            </p:extLst>
          </p:nvPr>
        </p:nvGraphicFramePr>
        <p:xfrm>
          <a:off x="1009094" y="1105776"/>
          <a:ext cx="5542626" cy="37369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0505BB6-A376-4F78-BD20-A1A3F38D3AEA}"/>
              </a:ext>
            </a:extLst>
          </p:cNvPr>
          <p:cNvSpPr txBox="1"/>
          <p:nvPr/>
        </p:nvSpPr>
        <p:spPr>
          <a:xfrm flipH="1">
            <a:off x="4144660" y="4865031"/>
            <a:ext cx="372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61"/>
          <p:cNvSpPr txBox="1">
            <a:spLocks noGrp="1"/>
          </p:cNvSpPr>
          <p:nvPr>
            <p:ph type="title"/>
          </p:nvPr>
        </p:nvSpPr>
        <p:spPr>
          <a:xfrm>
            <a:off x="452625" y="575025"/>
            <a:ext cx="5280900" cy="354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Тематика и структура сайта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6F172C-5CDA-40E8-AE04-FF3E453FF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859" y="1015668"/>
            <a:ext cx="6943240" cy="3711197"/>
          </a:xfrm>
          <a:prstGeom prst="rect">
            <a:avLst/>
          </a:prstGeom>
        </p:spPr>
      </p:pic>
      <p:sp>
        <p:nvSpPr>
          <p:cNvPr id="7" name="Google Shape;322;p63">
            <a:extLst>
              <a:ext uri="{FF2B5EF4-FFF2-40B4-BE49-F238E27FC236}">
                <a16:creationId xmlns:a16="http://schemas.microsoft.com/office/drawing/2014/main" id="{E0B64106-F84F-4B25-A9B1-B029E7B6560F}"/>
              </a:ext>
            </a:extLst>
          </p:cNvPr>
          <p:cNvSpPr txBox="1"/>
          <p:nvPr/>
        </p:nvSpPr>
        <p:spPr>
          <a:xfrm>
            <a:off x="493673" y="1516906"/>
            <a:ext cx="22242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096005-678E-4D34-A7BE-158E38AB59EE}"/>
              </a:ext>
            </a:extLst>
          </p:cNvPr>
          <p:cNvSpPr txBox="1"/>
          <p:nvPr/>
        </p:nvSpPr>
        <p:spPr>
          <a:xfrm flipH="1">
            <a:off x="4308140" y="4812908"/>
            <a:ext cx="372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21793D-F63E-425B-AC05-9DFAE9C5D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Особенность сайта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741CF7D-4F38-4DB0-87AC-12EE1DB6B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06" y="2729642"/>
            <a:ext cx="3408937" cy="2247965"/>
          </a:xfrm>
          <a:prstGeom prst="rect">
            <a:avLst/>
          </a:prstGeom>
        </p:spPr>
      </p:pic>
      <p:pic>
        <p:nvPicPr>
          <p:cNvPr id="3" name="Picture 2" descr="Что посмотреть в Пермском крае? Топ достопримечательностей | UniTicket.ru">
            <a:extLst>
              <a:ext uri="{FF2B5EF4-FFF2-40B4-BE49-F238E27FC236}">
                <a16:creationId xmlns:a16="http://schemas.microsoft.com/office/drawing/2014/main" id="{5DCD1AB4-75D0-4A71-A22C-5C036A654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7531" y="412553"/>
            <a:ext cx="3408937" cy="226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6DEBE25-AF02-43CD-B97E-93558F644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3292" y="2733605"/>
            <a:ext cx="3468445" cy="22517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FE944D-4D78-4F4B-A97C-7FF6A0ACB6F7}"/>
              </a:ext>
            </a:extLst>
          </p:cNvPr>
          <p:cNvSpPr txBox="1"/>
          <p:nvPr/>
        </p:nvSpPr>
        <p:spPr>
          <a:xfrm flipH="1">
            <a:off x="4385631" y="4835723"/>
            <a:ext cx="372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237882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19704E-F7C4-43EE-9AF5-790B7C43D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3444" y="270206"/>
            <a:ext cx="3690264" cy="4761408"/>
          </a:xfrm>
          <a:prstGeom prst="rect">
            <a:avLst/>
          </a:prstGeom>
        </p:spPr>
      </p:pic>
      <p:sp>
        <p:nvSpPr>
          <p:cNvPr id="320" name="Google Shape;320;p63"/>
          <p:cNvSpPr txBox="1">
            <a:spLocks noGrp="1"/>
          </p:cNvSpPr>
          <p:nvPr>
            <p:ph type="title"/>
          </p:nvPr>
        </p:nvSpPr>
        <p:spPr>
          <a:xfrm>
            <a:off x="452625" y="575025"/>
            <a:ext cx="7506206" cy="354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Выбранные инструменты и архитектура решения</a:t>
            </a:r>
            <a:endParaRPr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FC0A0767-2944-4238-9237-C1814969D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7224258"/>
              </p:ext>
            </p:extLst>
          </p:nvPr>
        </p:nvGraphicFramePr>
        <p:xfrm>
          <a:off x="65903" y="967966"/>
          <a:ext cx="5017541" cy="39393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25976">
                  <a:extLst>
                    <a:ext uri="{9D8B030D-6E8A-4147-A177-3AD203B41FA5}">
                      <a16:colId xmlns:a16="http://schemas.microsoft.com/office/drawing/2014/main" val="1560969702"/>
                    </a:ext>
                  </a:extLst>
                </a:gridCol>
                <a:gridCol w="3391565">
                  <a:extLst>
                    <a:ext uri="{9D8B030D-6E8A-4147-A177-3AD203B41FA5}">
                      <a16:colId xmlns:a16="http://schemas.microsoft.com/office/drawing/2014/main" val="3532673787"/>
                    </a:ext>
                  </a:extLst>
                </a:gridCol>
              </a:tblGrid>
              <a:tr h="373542">
                <a:tc>
                  <a:txBody>
                    <a:bodyPr/>
                    <a:lstStyle/>
                    <a:p>
                      <a:pPr indent="-42926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Инструмент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915" marR="20915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Причина выбора инструмента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915" marR="20915" marT="0" marB="0"/>
                </a:tc>
                <a:extLst>
                  <a:ext uri="{0D108BD9-81ED-4DB2-BD59-A6C34878D82A}">
                    <a16:rowId xmlns:a16="http://schemas.microsoft.com/office/drawing/2014/main" val="2308554088"/>
                  </a:ext>
                </a:extLst>
              </a:tr>
              <a:tr h="597758">
                <a:tc>
                  <a:txBody>
                    <a:bodyPr/>
                    <a:lstStyle/>
                    <a:p>
                      <a:pPr marL="0" indent="8572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Python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Я в процессе изучения этого языка</a:t>
                      </a:r>
                    </a:p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Простота и читаемость</a:t>
                      </a:r>
                    </a:p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Поддержка сообщества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915" marR="20915" marT="0" marB="0"/>
                </a:tc>
                <a:extLst>
                  <a:ext uri="{0D108BD9-81ED-4DB2-BD59-A6C34878D82A}">
                    <a16:rowId xmlns:a16="http://schemas.microsoft.com/office/drawing/2014/main" val="26651425"/>
                  </a:ext>
                </a:extLst>
              </a:tr>
              <a:tr h="88679">
                <a:tc>
                  <a:txBody>
                    <a:bodyPr/>
                    <a:lstStyle/>
                    <a:p>
                      <a:pPr marL="0" indent="8572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Flask + Jinja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Минималистичность. Необходимый функционал, без избыточности</a:t>
                      </a:r>
                    </a:p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Простота в изучении</a:t>
                      </a:r>
                    </a:p>
                    <a:p>
                      <a:pPr marL="177800" marR="0" lvl="0" indent="-17780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Symbol" panose="05050102010706020507" pitchFamily="18" charset="2"/>
                        <a:buChar char=""/>
                        <a:tabLst/>
                        <a:defRPr/>
                      </a:pPr>
                      <a:r>
                        <a:rPr lang="ru-RU" sz="1200" dirty="0">
                          <a:effectLst/>
                        </a:rPr>
                        <a:t>Динамические шаблоны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915" marR="20915" marT="0" marB="0"/>
                </a:tc>
                <a:extLst>
                  <a:ext uri="{0D108BD9-81ED-4DB2-BD59-A6C34878D82A}">
                    <a16:rowId xmlns:a16="http://schemas.microsoft.com/office/drawing/2014/main" val="969435615"/>
                  </a:ext>
                </a:extLst>
              </a:tr>
              <a:tr h="440322">
                <a:tc>
                  <a:txBody>
                    <a:bodyPr/>
                    <a:lstStyle/>
                    <a:p>
                      <a:pPr marL="0" indent="8572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HTML + CSS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Стандарты веба</a:t>
                      </a:r>
                    </a:p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 Стилизация. CSS необходим для визуального оформления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915" marR="20915" marT="0" marB="0"/>
                </a:tc>
                <a:extLst>
                  <a:ext uri="{0D108BD9-81ED-4DB2-BD59-A6C34878D82A}">
                    <a16:rowId xmlns:a16="http://schemas.microsoft.com/office/drawing/2014/main" val="346889774"/>
                  </a:ext>
                </a:extLst>
              </a:tr>
              <a:tr h="427371">
                <a:tc>
                  <a:txBody>
                    <a:bodyPr/>
                    <a:lstStyle/>
                    <a:p>
                      <a:pPr marL="85725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dirty="0">
                          <a:effectLst/>
                        </a:rPr>
                        <a:t>JavaScript (JS) + jQuery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Интерактивность </a:t>
                      </a:r>
                    </a:p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Универсальность</a:t>
                      </a:r>
                    </a:p>
                    <a:p>
                      <a:pPr marL="177800" lvl="0" indent="-1778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ru-RU" sz="1200" dirty="0">
                          <a:effectLst/>
                        </a:rPr>
                        <a:t>Кросс-браузерность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915" marR="20915" marT="0" marB="0"/>
                </a:tc>
                <a:extLst>
                  <a:ext uri="{0D108BD9-81ED-4DB2-BD59-A6C34878D82A}">
                    <a16:rowId xmlns:a16="http://schemas.microsoft.com/office/drawing/2014/main" val="87764180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7A0A7FF-B46C-49E2-8536-5067872A85CE}"/>
              </a:ext>
            </a:extLst>
          </p:cNvPr>
          <p:cNvSpPr txBox="1"/>
          <p:nvPr/>
        </p:nvSpPr>
        <p:spPr>
          <a:xfrm flipH="1">
            <a:off x="4772960" y="4835723"/>
            <a:ext cx="372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508858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70"/>
          <p:cNvSpPr txBox="1">
            <a:spLocks noGrp="1"/>
          </p:cNvSpPr>
          <p:nvPr>
            <p:ph type="title"/>
          </p:nvPr>
        </p:nvSpPr>
        <p:spPr>
          <a:xfrm>
            <a:off x="452625" y="575025"/>
            <a:ext cx="5280900" cy="354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Тестирование</a:t>
            </a:r>
            <a:endParaRPr dirty="0"/>
          </a:p>
        </p:txBody>
      </p:sp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451E8F98-8C77-4248-921A-99827DD805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0068981"/>
              </p:ext>
            </p:extLst>
          </p:nvPr>
        </p:nvGraphicFramePr>
        <p:xfrm>
          <a:off x="1213282" y="929625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098" name="Рисунок 1">
            <a:extLst>
              <a:ext uri="{FF2B5EF4-FFF2-40B4-BE49-F238E27FC236}">
                <a16:creationId xmlns:a16="http://schemas.microsoft.com/office/drawing/2014/main" id="{124191AE-2B32-4534-B8F6-B000C1B12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611" y="3870682"/>
            <a:ext cx="2576830" cy="464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AF627C-A0E8-4E4A-8292-8550159CD900}"/>
              </a:ext>
            </a:extLst>
          </p:cNvPr>
          <p:cNvSpPr txBox="1"/>
          <p:nvPr/>
        </p:nvSpPr>
        <p:spPr>
          <a:xfrm flipH="1">
            <a:off x="4261282" y="4835723"/>
            <a:ext cx="372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9"/>
          <p:cNvSpPr txBox="1">
            <a:spLocks noGrp="1"/>
          </p:cNvSpPr>
          <p:nvPr>
            <p:ph type="title"/>
          </p:nvPr>
        </p:nvSpPr>
        <p:spPr>
          <a:xfrm>
            <a:off x="452625" y="575025"/>
            <a:ext cx="5280900" cy="354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Результаты работы</a:t>
            </a:r>
            <a:endParaRPr dirty="0"/>
          </a:p>
        </p:txBody>
      </p:sp>
      <p:sp>
        <p:nvSpPr>
          <p:cNvPr id="452" name="Google Shape;452;p69"/>
          <p:cNvSpPr txBox="1">
            <a:spLocks noGrp="1"/>
          </p:cNvSpPr>
          <p:nvPr>
            <p:ph type="body" idx="4294967295"/>
          </p:nvPr>
        </p:nvSpPr>
        <p:spPr>
          <a:xfrm>
            <a:off x="203544" y="1087509"/>
            <a:ext cx="8087016" cy="3639475"/>
          </a:xfrm>
          <a:prstGeom prst="rect">
            <a:avLst/>
          </a:prstGeom>
        </p:spPr>
        <p:txBody>
          <a:bodyPr spcFirstLastPara="1" wrap="square" lIns="45725" tIns="22850" rIns="45725" bIns="22850" anchor="t" anchorCtr="0">
            <a:noAutofit/>
          </a:bodyPr>
          <a:lstStyle/>
          <a:p>
            <a:pPr marL="742950" lvl="1" indent="-285750" algn="just">
              <a:lnSpc>
                <a:spcPct val="150000"/>
              </a:lnSpc>
              <a:buClr>
                <a:schemeClr val="accent1"/>
              </a:buClr>
              <a:buSzPts val="1600"/>
              <a:buFont typeface="Wingdings" panose="05000000000000000000" pitchFamily="2" charset="2"/>
              <a:buChar char="ü"/>
            </a:pP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Изучены инструменты разработки сайтов. </a:t>
            </a:r>
          </a:p>
          <a:p>
            <a:pPr marL="742950" indent="-28575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ru-RU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Подготовлен сайт с необходимой функциональностью и размещен на бесплатном хостинге. </a:t>
            </a:r>
          </a:p>
          <a:p>
            <a:pPr marL="742950" indent="-28575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ru-RU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Функциональность разработанного сайта протестирована с помощью технологии ручного тестирования</a:t>
            </a:r>
            <a:r>
              <a:rPr lang="ru-RU" dirty="0">
                <a:solidFill>
                  <a:srgbClr val="31313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 </a:t>
            </a:r>
          </a:p>
          <a:p>
            <a:pPr marL="742950" indent="-28575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ru-RU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Все необходимые расчетные алгоритмы реализованы и покрыты </a:t>
            </a:r>
            <a:r>
              <a:rPr lang="ru-RU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автотестами</a:t>
            </a:r>
            <a:r>
              <a:rPr lang="ru-RU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742950" indent="-28575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ru-RU" dirty="0">
                <a:solidFill>
                  <a:srgbClr val="31313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Все заявленные цели проекта выполнены.</a:t>
            </a:r>
            <a:endParaRPr lang="ru-RU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421143-05C7-44FE-86F8-14DECA7C790A}"/>
              </a:ext>
            </a:extLst>
          </p:cNvPr>
          <p:cNvSpPr txBox="1"/>
          <p:nvPr/>
        </p:nvSpPr>
        <p:spPr>
          <a:xfrm flipH="1">
            <a:off x="4300520" y="4726984"/>
            <a:ext cx="372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sert">
  <a:themeElements>
    <a:clrScheme name="Office">
      <a:dk1>
        <a:srgbClr val="333333"/>
      </a:dk1>
      <a:lt1>
        <a:srgbClr val="F8F8F8"/>
      </a:lt1>
      <a:dk2>
        <a:srgbClr val="1F497D"/>
      </a:dk2>
      <a:lt2>
        <a:srgbClr val="EEECE1"/>
      </a:lt2>
      <a:accent1>
        <a:srgbClr val="6ABFE2"/>
      </a:accent1>
      <a:accent2>
        <a:srgbClr val="E0B8AE"/>
      </a:accent2>
      <a:accent3>
        <a:srgbClr val="BEBEBE"/>
      </a:accent3>
      <a:accent4>
        <a:srgbClr val="A39299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20226</TotalTime>
  <Words>286</Words>
  <Application>Microsoft Office PowerPoint</Application>
  <PresentationFormat>Экран (16:9)</PresentationFormat>
  <Paragraphs>91</Paragraphs>
  <Slides>10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Arial</vt:lpstr>
      <vt:lpstr>Manrope</vt:lpstr>
      <vt:lpstr>Manrope Light</vt:lpstr>
      <vt:lpstr>Manrope Medium</vt:lpstr>
      <vt:lpstr>Symbol</vt:lpstr>
      <vt:lpstr>Times New Roman</vt:lpstr>
      <vt:lpstr>Wingdings</vt:lpstr>
      <vt:lpstr>Simple Light</vt:lpstr>
      <vt:lpstr>Desert</vt:lpstr>
      <vt:lpstr>Разработка сайта «Системы счисления»</vt:lpstr>
      <vt:lpstr>Презентация PowerPoint</vt:lpstr>
      <vt:lpstr>Зачем учиться делать сайты</vt:lpstr>
      <vt:lpstr>Этапы разработки сайта</vt:lpstr>
      <vt:lpstr>Тематика и структура сайта</vt:lpstr>
      <vt:lpstr>Особенность сайта</vt:lpstr>
      <vt:lpstr>Выбранные инструменты и архитектура решения</vt:lpstr>
      <vt:lpstr>Тестирование</vt:lpstr>
      <vt:lpstr>Результаты работы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/  Research Presentation</dc:title>
  <dc:creator>Фатыхова Татьяна Владимировна</dc:creator>
  <cp:lastModifiedBy>Петя Фатыхов</cp:lastModifiedBy>
  <cp:revision>21</cp:revision>
  <dcterms:modified xsi:type="dcterms:W3CDTF">2025-05-19T16:10:24Z</dcterms:modified>
</cp:coreProperties>
</file>